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40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4"/>
    <p:sldMasterId id="2147483810" r:id="rId5"/>
    <p:sldMasterId id="2147483860" r:id="rId6"/>
    <p:sldMasterId id="2147483750" r:id="rId7"/>
    <p:sldMasterId id="2147483882" r:id="rId8"/>
    <p:sldMasterId id="2147483915" r:id="rId9"/>
    <p:sldMasterId id="2147483935" r:id="rId10"/>
    <p:sldMasterId id="2147483959" r:id="rId11"/>
    <p:sldMasterId id="2147483986" r:id="rId12"/>
    <p:sldMasterId id="2147483991" r:id="rId13"/>
  </p:sldMasterIdLst>
  <p:notesMasterIdLst>
    <p:notesMasterId r:id="rId26"/>
  </p:notesMasterIdLst>
  <p:sldIdLst>
    <p:sldId id="349" r:id="rId14"/>
    <p:sldId id="2145706934" r:id="rId15"/>
    <p:sldId id="2147474801" r:id="rId16"/>
    <p:sldId id="2147474802" r:id="rId17"/>
    <p:sldId id="2147474804" r:id="rId18"/>
    <p:sldId id="2147474805" r:id="rId19"/>
    <p:sldId id="2147474807" r:id="rId20"/>
    <p:sldId id="290" r:id="rId21"/>
    <p:sldId id="2147474803" r:id="rId22"/>
    <p:sldId id="2147474806" r:id="rId23"/>
    <p:sldId id="2147474775" r:id="rId24"/>
    <p:sldId id="439" r:id="rId25"/>
  </p:sldIdLst>
  <p:sldSz cx="9144000" cy="5143500" type="screen16x9"/>
  <p:notesSz cx="6797675" cy="9926638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300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97" autoAdjust="0"/>
  </p:normalViewPr>
  <p:slideViewPr>
    <p:cSldViewPr snapToGrid="0">
      <p:cViewPr varScale="1">
        <p:scale>
          <a:sx n="135" d="100"/>
          <a:sy n="135" d="100"/>
        </p:scale>
        <p:origin x="924" y="102"/>
      </p:cViewPr>
      <p:guideLst>
        <p:guide orient="horz" pos="1872"/>
        <p:guide pos="300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81F23-20C3-7647-B336-AD4B52A5A78D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8EAE-8016-F64B-92C7-66E7338AD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5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Play Video  50</a:t>
            </a:r>
            <a:r>
              <a:rPr lang="en-US" baseline="30000"/>
              <a:t>th</a:t>
            </a:r>
            <a:r>
              <a:rPr lang="en-US"/>
              <a:t> Video as the opening loop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Viresh to introduce Zinhle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00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launch our  new revamped website today we are excited to have </a:t>
            </a:r>
            <a:r>
              <a:rPr lang="en-US" dirty="0" err="1"/>
              <a:t>abie</a:t>
            </a:r>
            <a:r>
              <a:rPr lang="en-US" dirty="0"/>
              <a:t> tell you about the how we put the Word </a:t>
            </a:r>
            <a:r>
              <a:rPr lang="en-US" dirty="0" err="1"/>
              <a:t>Wakker</a:t>
            </a:r>
            <a:r>
              <a:rPr lang="en-US" dirty="0"/>
              <a:t> Vukani initiative ramp up with a app we are piloting on behalf of our members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3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58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2C6C"/>
                </a:solidFill>
                <a:effectLst/>
                <a:latin typeface="Gotham SSm A"/>
              </a:rPr>
              <a:t>06001010424491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B8EAE-8016-F64B-92C7-66E7338ADE9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27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A9FFA-F854-4E79-A760-9201AD70DAE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14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B8EAE-8016-F64B-92C7-66E7338ADE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36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93599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8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8" y="1433951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8" y="29152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8" y="4060064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 b="1" i="0">
                <a:solidFill>
                  <a:schemeClr val="accent1"/>
                </a:solidFill>
              </a:defRPr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8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8" y="1781210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 b="0" baseline="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8" y="31670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8" y="3418889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7" y="291679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49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7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49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7" y="3418450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49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7" y="3671130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49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158941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rporate Visu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78612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20" y="2789595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1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9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1321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 - Editab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Editable colour in master</a:t>
            </a:r>
          </a:p>
        </p:txBody>
      </p:sp>
    </p:spTree>
    <p:extLst>
      <p:ext uri="{BB962C8B-B14F-4D97-AF65-F5344CB8AC3E}">
        <p14:creationId xmlns:p14="http://schemas.microsoft.com/office/powerpoint/2010/main" val="24153674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022914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1" y="1091410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617987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1" y="1555060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8316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1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1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0336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1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4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4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1" y="2057402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92472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6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20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6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5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6" y="4759631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0447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7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7" y="1685519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5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9" y="1685519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7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1" y="1685519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9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6381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6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10" y="1232302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200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29072372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10" y="1232302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6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200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7676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28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28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49" marR="0" indent="0" algn="l" defTabSz="457144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49" marR="0" lvl="0" indent="0" algn="l" defTabSz="457144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922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5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9" y="1814426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8" y="1231200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29196179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5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9" y="1814426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8" y="1231200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795558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28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28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49" marR="0" indent="0" algn="l" defTabSz="457144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49" marR="0" lvl="0" indent="0" algn="l" defTabSz="457144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007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3" y="1827362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40" y="1827362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6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6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5525019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5" y="1091048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437472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0" y="1183586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441258" y="2733873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6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6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9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9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41356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183586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 flipV="1">
            <a:off x="441258" y="2733873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8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8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4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30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4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30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7090418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8" y="1328360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3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8" y="2387790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3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8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27784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2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2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4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76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41486708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8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56">
              <a:lnSpc>
                <a:spcPct val="100000"/>
              </a:lnSpc>
              <a:buClr>
                <a:schemeClr val="accent4"/>
              </a:buClr>
              <a:defRPr sz="900"/>
            </a:lvl1pPr>
            <a:lvl2pPr marL="269993" indent="-136796">
              <a:lnSpc>
                <a:spcPct val="100000"/>
              </a:lnSpc>
              <a:buClr>
                <a:schemeClr val="accent4"/>
              </a:buClr>
              <a:defRPr sz="900"/>
            </a:lvl2pPr>
            <a:lvl3pPr marL="359991" indent="-136796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187" indent="-136796">
              <a:lnSpc>
                <a:spcPct val="100000"/>
              </a:lnSpc>
              <a:buClr>
                <a:schemeClr val="accent4"/>
              </a:buClr>
              <a:defRPr sz="900"/>
            </a:lvl4pPr>
            <a:lvl5pPr marL="655184" indent="-136796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1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56">
              <a:lnSpc>
                <a:spcPct val="100000"/>
              </a:lnSpc>
              <a:buClr>
                <a:schemeClr val="accent2"/>
              </a:buClr>
              <a:defRPr sz="900"/>
            </a:lvl1pPr>
            <a:lvl2pPr marL="269993" indent="-136796">
              <a:lnSpc>
                <a:spcPct val="100000"/>
              </a:lnSpc>
              <a:buClr>
                <a:schemeClr val="accent2"/>
              </a:buClr>
              <a:defRPr sz="900"/>
            </a:lvl2pPr>
            <a:lvl3pPr marL="359991" indent="-136796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187" indent="-136796">
              <a:lnSpc>
                <a:spcPct val="100000"/>
              </a:lnSpc>
              <a:buClr>
                <a:schemeClr val="accent2"/>
              </a:buClr>
              <a:defRPr sz="900"/>
            </a:lvl4pPr>
            <a:lvl5pPr marL="655184" indent="-136796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56">
              <a:lnSpc>
                <a:spcPct val="100000"/>
              </a:lnSpc>
              <a:buClr>
                <a:schemeClr val="accent5"/>
              </a:buClr>
              <a:defRPr sz="900"/>
            </a:lvl1pPr>
            <a:lvl2pPr marL="269993" indent="-136796">
              <a:lnSpc>
                <a:spcPct val="100000"/>
              </a:lnSpc>
              <a:buClr>
                <a:schemeClr val="accent5"/>
              </a:buClr>
              <a:defRPr sz="900"/>
            </a:lvl2pPr>
            <a:lvl3pPr marL="359991" indent="-136796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187" indent="-136796">
              <a:lnSpc>
                <a:spcPct val="100000"/>
              </a:lnSpc>
              <a:buClr>
                <a:schemeClr val="accent5"/>
              </a:buClr>
              <a:defRPr sz="900"/>
            </a:lvl4pPr>
            <a:lvl5pPr marL="655184" indent="-136796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56">
              <a:lnSpc>
                <a:spcPct val="100000"/>
              </a:lnSpc>
              <a:buClr>
                <a:schemeClr val="accent3"/>
              </a:buClr>
              <a:defRPr sz="900"/>
            </a:lvl1pPr>
            <a:lvl2pPr marL="269993" indent="-136796">
              <a:lnSpc>
                <a:spcPct val="100000"/>
              </a:lnSpc>
              <a:buClr>
                <a:schemeClr val="accent3"/>
              </a:buClr>
              <a:defRPr sz="900"/>
            </a:lvl2pPr>
            <a:lvl3pPr marL="359991" indent="-136796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187" indent="-136796">
              <a:lnSpc>
                <a:spcPct val="100000"/>
              </a:lnSpc>
              <a:buClr>
                <a:schemeClr val="accent3"/>
              </a:buClr>
              <a:defRPr sz="900"/>
            </a:lvl4pPr>
            <a:lvl5pPr marL="655184" indent="-136796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1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9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2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1398828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8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8" y="1433951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8" y="29152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8" y="4060064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 b="1" i="0">
                <a:solidFill>
                  <a:schemeClr val="accent1"/>
                </a:solidFill>
              </a:defRPr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8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8" y="1781210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 b="0" baseline="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8" y="31670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8" y="3418889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7" y="291679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49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7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49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7" y="3418450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49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7" y="3671130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49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720481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4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723283" y="704832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356458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/>
              <a:t>© </a:t>
            </a:r>
            <a:r>
              <a:rPr lang="en-US" spc="-5"/>
              <a:t>GS1</a:t>
            </a:r>
            <a:r>
              <a:rPr lang="en-US" spc="-70"/>
              <a:t> </a:t>
            </a:r>
            <a:r>
              <a:rPr lang="en-US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25400">
              <a:spcBef>
                <a:spcPts val="100"/>
              </a:spcBef>
            </a:pPr>
            <a:fld id="{81D60167-4931-47E6-BA6A-407CBD079E47}" type="slidenum">
              <a:rPr lang="en-US" spc="-5" smtClean="0"/>
              <a:pPr marL="25400">
                <a:spcBef>
                  <a:spcPts val="100"/>
                </a:spcBef>
              </a:pPr>
              <a:t>‹#›</a:t>
            </a:fld>
            <a:endParaRPr lang="en-US" spc="-5"/>
          </a:p>
        </p:txBody>
      </p:sp>
    </p:spTree>
    <p:extLst>
      <p:ext uri="{BB962C8B-B14F-4D97-AF65-F5344CB8AC3E}">
        <p14:creationId xmlns:p14="http://schemas.microsoft.com/office/powerpoint/2010/main" val="5080048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1637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93FB3-7191-9B47-AD6D-6B3204A51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788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0" y="-28575"/>
            <a:ext cx="9144000" cy="4541292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49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43" indent="0">
              <a:buNone/>
              <a:defRPr>
                <a:solidFill>
                  <a:schemeClr val="bg1"/>
                </a:solidFill>
              </a:defRPr>
            </a:lvl2pPr>
            <a:lvl3pPr marL="538637" indent="0">
              <a:buNone/>
              <a:defRPr>
                <a:solidFill>
                  <a:schemeClr val="bg1"/>
                </a:solidFill>
              </a:defRPr>
            </a:lvl3pPr>
            <a:lvl4pPr marL="822602" indent="0">
              <a:buNone/>
              <a:defRPr>
                <a:solidFill>
                  <a:schemeClr val="bg1"/>
                </a:solidFill>
              </a:defRPr>
            </a:lvl4pPr>
            <a:lvl5pPr marL="103859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05943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porate Visu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78612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20" y="2789595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5018" y="3301488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1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9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928790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2" y="2147713"/>
            <a:ext cx="7983283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5"/>
            <a:ext cx="798327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75017" y="3301488"/>
            <a:ext cx="7977462" cy="38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1"/>
            <a:ext cx="7969650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7969674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639745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ock and Phot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242176" y="2057400"/>
            <a:ext cx="1460500" cy="20562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2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20" y="2789595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75018" y="3301488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1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9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22371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058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93092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1" y="1091410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45536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1" y="1555060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2589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1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1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0816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1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4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4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1" y="2057402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510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6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20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6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5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6" y="4759631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27908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7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7" y="1685519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5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9" y="1685519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7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1" y="1685519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71743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6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10" y="1232302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200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6963521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10" y="1232302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6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200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7676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28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28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49" marR="0" indent="0" algn="l" defTabSz="457144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49" marR="0" lvl="0" indent="0" algn="l" defTabSz="457144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177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5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9" y="1814426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8" y="1231200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335959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11656524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5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9" y="1814426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8" y="1231200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795558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28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28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49" marR="0" indent="0" algn="l" defTabSz="457144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49" marR="0" lvl="0" indent="0" algn="l" defTabSz="457144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165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3" y="1827362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40" y="1827362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6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6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453080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5" y="1091048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93147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0" y="1183586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441258" y="2733873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6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6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9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9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4302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183586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 flipV="1">
            <a:off x="441258" y="2733873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8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8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4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30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4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30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3875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8" y="1328360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3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8" y="2387790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3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8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25367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2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2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4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81723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8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56">
              <a:lnSpc>
                <a:spcPct val="100000"/>
              </a:lnSpc>
              <a:buClr>
                <a:schemeClr val="accent4"/>
              </a:buClr>
              <a:defRPr sz="900"/>
            </a:lvl1pPr>
            <a:lvl2pPr marL="269993" indent="-136796">
              <a:lnSpc>
                <a:spcPct val="100000"/>
              </a:lnSpc>
              <a:buClr>
                <a:schemeClr val="accent4"/>
              </a:buClr>
              <a:defRPr sz="900"/>
            </a:lvl2pPr>
            <a:lvl3pPr marL="359991" indent="-136796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187" indent="-136796">
              <a:lnSpc>
                <a:spcPct val="100000"/>
              </a:lnSpc>
              <a:buClr>
                <a:schemeClr val="accent4"/>
              </a:buClr>
              <a:defRPr sz="900"/>
            </a:lvl4pPr>
            <a:lvl5pPr marL="655184" indent="-136796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1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56">
              <a:lnSpc>
                <a:spcPct val="100000"/>
              </a:lnSpc>
              <a:buClr>
                <a:schemeClr val="accent2"/>
              </a:buClr>
              <a:defRPr sz="900"/>
            </a:lvl1pPr>
            <a:lvl2pPr marL="269993" indent="-136796">
              <a:lnSpc>
                <a:spcPct val="100000"/>
              </a:lnSpc>
              <a:buClr>
                <a:schemeClr val="accent2"/>
              </a:buClr>
              <a:defRPr sz="900"/>
            </a:lvl2pPr>
            <a:lvl3pPr marL="359991" indent="-136796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187" indent="-136796">
              <a:lnSpc>
                <a:spcPct val="100000"/>
              </a:lnSpc>
              <a:buClr>
                <a:schemeClr val="accent2"/>
              </a:buClr>
              <a:defRPr sz="900"/>
            </a:lvl4pPr>
            <a:lvl5pPr marL="655184" indent="-136796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56">
              <a:lnSpc>
                <a:spcPct val="100000"/>
              </a:lnSpc>
              <a:buClr>
                <a:schemeClr val="accent5"/>
              </a:buClr>
              <a:defRPr sz="900"/>
            </a:lvl1pPr>
            <a:lvl2pPr marL="269993" indent="-136796">
              <a:lnSpc>
                <a:spcPct val="100000"/>
              </a:lnSpc>
              <a:buClr>
                <a:schemeClr val="accent5"/>
              </a:buClr>
              <a:defRPr sz="900"/>
            </a:lvl2pPr>
            <a:lvl3pPr marL="359991" indent="-136796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187" indent="-136796">
              <a:lnSpc>
                <a:spcPct val="100000"/>
              </a:lnSpc>
              <a:buClr>
                <a:schemeClr val="accent5"/>
              </a:buClr>
              <a:defRPr sz="900"/>
            </a:lvl4pPr>
            <a:lvl5pPr marL="655184" indent="-136796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56">
              <a:lnSpc>
                <a:spcPct val="100000"/>
              </a:lnSpc>
              <a:buClr>
                <a:schemeClr val="accent3"/>
              </a:buClr>
              <a:defRPr sz="900"/>
            </a:lvl1pPr>
            <a:lvl2pPr marL="269993" indent="-136796">
              <a:lnSpc>
                <a:spcPct val="100000"/>
              </a:lnSpc>
              <a:buClr>
                <a:schemeClr val="accent3"/>
              </a:buClr>
              <a:defRPr sz="900"/>
            </a:lvl2pPr>
            <a:lvl3pPr marL="359991" indent="-136796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187" indent="-136796">
              <a:lnSpc>
                <a:spcPct val="100000"/>
              </a:lnSpc>
              <a:buClr>
                <a:schemeClr val="accent3"/>
              </a:buClr>
              <a:defRPr sz="900"/>
            </a:lvl4pPr>
            <a:lvl5pPr marL="655184" indent="-136796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1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9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2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17941391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8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8" y="1433951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8" y="29152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8" y="4060064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 b="1" i="0">
                <a:solidFill>
                  <a:schemeClr val="accent1"/>
                </a:solidFill>
              </a:defRPr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8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8" y="1781210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 b="0" baseline="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8" y="31670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8" y="3418889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49" indent="0">
              <a:buNone/>
              <a:defRPr sz="1200"/>
            </a:lvl1pPr>
            <a:lvl2pPr marL="272243" indent="0">
              <a:buNone/>
              <a:defRPr/>
            </a:lvl2pPr>
            <a:lvl3pPr marL="538637" indent="0">
              <a:buNone/>
              <a:defRPr/>
            </a:lvl3pPr>
            <a:lvl4pPr marL="822602" indent="0">
              <a:buNone/>
              <a:defRPr/>
            </a:lvl4pPr>
            <a:lvl5pPr marL="1038596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7" y="291679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49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7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49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7" y="3418450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49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7" y="3671130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49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598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6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2530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3313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984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8863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th Anniversar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FB66CF7-E0D5-A256-7C49-9364ACDD45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8999" y="2054225"/>
            <a:ext cx="1463040" cy="20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67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0445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410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225387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22969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 - Editab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Editable colour in master</a:t>
            </a:r>
          </a:p>
        </p:txBody>
      </p:sp>
    </p:spTree>
    <p:extLst>
      <p:ext uri="{BB962C8B-B14F-4D97-AF65-F5344CB8AC3E}">
        <p14:creationId xmlns:p14="http://schemas.microsoft.com/office/powerpoint/2010/main" val="278806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4975" y="306641"/>
            <a:ext cx="8274050" cy="407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©</a:t>
            </a:r>
            <a:r>
              <a:rPr spc="-30"/>
              <a:t> </a:t>
            </a:r>
            <a:r>
              <a:t>GS1</a:t>
            </a:r>
            <a:r>
              <a:rPr spc="-50"/>
              <a:t> </a:t>
            </a:r>
            <a:r>
              <a:rPr spc="-5"/>
              <a:t>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9398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245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41838"/>
          </a:xfrm>
          <a:prstGeom prst="rect">
            <a:avLst/>
          </a:prstGeom>
        </p:spPr>
        <p:txBody>
          <a:bodyPr anchor="ctr" anchorCtr="0"/>
          <a:lstStyle>
            <a:lvl1pPr marL="74250" indent="0" algn="ctr">
              <a:buNone/>
              <a:defRPr/>
            </a:lvl1pPr>
          </a:lstStyle>
          <a:p>
            <a:r>
              <a:rPr lang="en-GB" noProof="0"/>
              <a:t>Click to insert image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th Anniversar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B66CF7-E0D5-A256-7C49-9364ACDD45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38999" y="2054875"/>
            <a:ext cx="1463040" cy="20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6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rgbClr val="22BC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header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Editable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rgbClr val="888B8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26008"/>
            <a:ext cx="8237820" cy="1588542"/>
          </a:xfrm>
          <a:prstGeom prst="rect">
            <a:avLst/>
          </a:prstGeom>
        </p:spPr>
        <p:txBody>
          <a:bodyPr lIns="0" tIns="0" rIns="0" bIns="0"/>
          <a:lstStyle>
            <a:lvl1pPr marL="7425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272250" indent="0">
              <a:buNone/>
              <a:defRPr>
                <a:solidFill>
                  <a:schemeClr val="bg1"/>
                </a:solidFill>
              </a:defRPr>
            </a:lvl2pPr>
            <a:lvl3pPr marL="538650" indent="0">
              <a:buNone/>
              <a:defRPr>
                <a:solidFill>
                  <a:schemeClr val="bg1"/>
                </a:solidFill>
              </a:defRPr>
            </a:lvl3pPr>
            <a:lvl4pPr marL="822622" indent="0">
              <a:buNone/>
              <a:defRPr>
                <a:solidFill>
                  <a:schemeClr val="bg1"/>
                </a:solidFill>
              </a:defRPr>
            </a:lvl4pPr>
            <a:lvl5pPr marL="103862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Editable colour in master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2954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491338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288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6027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78454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olou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7854" y="413473"/>
            <a:ext cx="8247911" cy="3774272"/>
          </a:xfrm>
          <a:prstGeom prst="rect">
            <a:avLst/>
          </a:prstGeom>
          <a:solidFill>
            <a:srgbClr val="B1B3B3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Editable Colour in Master 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130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lo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7983283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Title of Presentation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798327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75017" y="3301487"/>
            <a:ext cx="7977462" cy="38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7969650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7969674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1786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75279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64499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8577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2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574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66357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783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3789497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14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383075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265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103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745989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9723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9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052486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5682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4002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2117207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497446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/>
              <a:t>Divider Slide</a:t>
            </a:r>
            <a:br>
              <a:rPr lang="en-GB" noProof="0"/>
            </a:br>
            <a:r>
              <a:rPr lang="en-GB" noProof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889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12246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© </a:t>
            </a:r>
            <a:r>
              <a:rPr spc="-5"/>
              <a:t>GS1</a:t>
            </a:r>
            <a:r>
              <a:rPr spc="-70"/>
              <a:t> </a:t>
            </a:r>
            <a:r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  <p:extLst>
      <p:ext uri="{BB962C8B-B14F-4D97-AF65-F5344CB8AC3E}">
        <p14:creationId xmlns:p14="http://schemas.microsoft.com/office/powerpoint/2010/main" val="1848887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541292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458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93FB3-7191-9B47-AD6D-6B3204A51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00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119150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58767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9181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4815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0390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375580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03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711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5593031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547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23554050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31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50" marR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50" marR="0" lvl="0" indent="0" algn="l" defTabSz="457155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54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141370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46238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91329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717029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23910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61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739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4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4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4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2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2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2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5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5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5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lnSpc>
                <a:spcPct val="100000"/>
              </a:lnSpc>
              <a:buClr>
                <a:schemeClr val="accent3"/>
              </a:buClr>
              <a:defRPr sz="900"/>
            </a:lvl1pPr>
            <a:lvl2pPr marL="270000" indent="-136800">
              <a:lnSpc>
                <a:spcPct val="100000"/>
              </a:lnSpc>
              <a:buClr>
                <a:schemeClr val="accent3"/>
              </a:buClr>
              <a:defRPr sz="900"/>
            </a:lvl2pPr>
            <a:lvl3pPr marL="360000" indent="-136800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200" indent="-136800">
              <a:lnSpc>
                <a:spcPct val="100000"/>
              </a:lnSpc>
              <a:buClr>
                <a:schemeClr val="accent3"/>
              </a:buClr>
              <a:defRPr sz="900"/>
            </a:lvl4pPr>
            <a:lvl5pPr marL="655200" indent="-136800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6374653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r>
              <a:rPr lang="en-GB" noProof="0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1" i="0">
                <a:solidFill>
                  <a:schemeClr val="accent1"/>
                </a:solidFill>
              </a:defRPr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16" rIns="7200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 b="0" baseline="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6" rIns="0" bIns="45716" numCol="1" anchor="t" anchorCtr="0" compatLnSpc="1">
            <a:prstTxWarp prst="textNoShape">
              <a:avLst/>
            </a:prstTxWarp>
          </a:bodyPr>
          <a:lstStyle>
            <a:lvl1pPr marL="74250" indent="0">
              <a:buNone/>
              <a:defRPr sz="1200"/>
            </a:lvl1pPr>
            <a:lvl2pPr marL="272250" indent="0">
              <a:buNone/>
              <a:defRPr/>
            </a:lvl2pPr>
            <a:lvl3pPr marL="538650" indent="0">
              <a:buNone/>
              <a:defRPr/>
            </a:lvl3pPr>
            <a:lvl4pPr marL="822622" indent="0">
              <a:buNone/>
              <a:defRPr/>
            </a:lvl4pPr>
            <a:lvl5pPr marL="1038622" indent="0">
              <a:buNone/>
              <a:defRPr/>
            </a:lvl5pPr>
          </a:lstStyle>
          <a:p>
            <a:pPr lvl="0"/>
            <a:r>
              <a:rPr lang="en-GB" noProof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50" indent="0" algn="l">
              <a:buNone/>
              <a:defRPr sz="1200" b="1" i="0"/>
            </a:lvl1pPr>
          </a:lstStyle>
          <a:p>
            <a:pPr lvl="0"/>
            <a:r>
              <a:rPr lang="en-GB" noProof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00382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86702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1" y="1091410"/>
            <a:ext cx="8241707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245136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1" y="1555060"/>
            <a:ext cx="8241707" cy="28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8015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1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1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0015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1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4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4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1" y="2057402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795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6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20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6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5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6" y="4759631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70320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7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7" y="1685519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5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9" y="1685519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7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 i="0" baseline="0"/>
            </a:lvl1pPr>
          </a:lstStyle>
          <a:p>
            <a:pPr lvl="0"/>
            <a:r>
              <a:rPr lang="en-GB" noProof="0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1" y="1685519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100"/>
            </a:lvl1pPr>
            <a:lvl2pPr>
              <a:lnSpc>
                <a:spcPct val="100000"/>
              </a:lnSpc>
              <a:buClr>
                <a:schemeClr val="accent1"/>
              </a:buClr>
              <a:defRPr sz="1100"/>
            </a:lvl2pPr>
            <a:lvl3pPr>
              <a:lnSpc>
                <a:spcPct val="100000"/>
              </a:lnSpc>
              <a:buClr>
                <a:schemeClr val="accent1"/>
              </a:buClr>
              <a:defRPr sz="1100"/>
            </a:lvl3pPr>
            <a:lvl4pPr>
              <a:lnSpc>
                <a:spcPct val="100000"/>
              </a:lnSpc>
              <a:buClr>
                <a:schemeClr val="accent1"/>
              </a:buClr>
              <a:defRPr sz="1100"/>
            </a:lvl4pPr>
            <a:lvl5pPr>
              <a:lnSpc>
                <a:spcPct val="100000"/>
              </a:lnSpc>
              <a:buClr>
                <a:schemeClr val="accent1"/>
              </a:buClr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0676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6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10" y="1232302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200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254350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noProof="0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56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10" y="1232302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6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200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676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28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28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49" marR="0" indent="0" algn="l" defTabSz="457144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 baseline="0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49" marR="0" lvl="0" indent="0" algn="l" defTabSz="457144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495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5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9" y="1814426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8" y="1231200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</p:spTree>
    <p:extLst>
      <p:ext uri="{BB962C8B-B14F-4D97-AF65-F5344CB8AC3E}">
        <p14:creationId xmlns:p14="http://schemas.microsoft.com/office/powerpoint/2010/main" val="14121238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5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9" y="1814426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300"/>
            </a:lvl1pPr>
            <a:lvl2pPr>
              <a:lnSpc>
                <a:spcPct val="100000"/>
              </a:lnSpc>
              <a:buClr>
                <a:schemeClr val="accent1"/>
              </a:buClr>
              <a:defRPr sz="1300"/>
            </a:lvl2pPr>
            <a:lvl3pPr>
              <a:lnSpc>
                <a:spcPct val="100000"/>
              </a:lnSpc>
              <a:buClr>
                <a:schemeClr val="accent1"/>
              </a:buClr>
              <a:defRPr sz="1300"/>
            </a:lvl3pPr>
            <a:lvl4pPr>
              <a:lnSpc>
                <a:spcPct val="100000"/>
              </a:lnSpc>
              <a:buClr>
                <a:schemeClr val="accent1"/>
              </a:buClr>
              <a:defRPr sz="1300"/>
            </a:lvl4pPr>
            <a:lvl5pPr>
              <a:lnSpc>
                <a:spcPct val="100000"/>
              </a:lnSpc>
              <a:buClr>
                <a:schemeClr val="accent1"/>
              </a:buClr>
              <a:defRPr sz="13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8" y="1231200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95558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428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marL="0" marR="0" indent="0" algn="l" defTabSz="91428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0" i="1" noProof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GB" sz="900" b="0" i="1" noProof="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876800" y="3580261"/>
            <a:ext cx="3733800" cy="609600"/>
          </a:xfrm>
          <a:prstGeom prst="rect">
            <a:avLst/>
          </a:prstGeom>
        </p:spPr>
        <p:txBody>
          <a:bodyPr vert="horz" lIns="0" tIns="0" rIns="0" bIns="0"/>
          <a:lstStyle>
            <a:lvl1pPr marL="74249" marR="0" indent="0" algn="l" defTabSz="457144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900" b="0" i="1">
                <a:solidFill>
                  <a:schemeClr val="bg1"/>
                </a:solidFill>
              </a:defRPr>
            </a:lvl1pPr>
            <a:lvl2pPr>
              <a:defRPr sz="1100" b="0" i="1">
                <a:solidFill>
                  <a:schemeClr val="bg1"/>
                </a:solidFill>
              </a:defRPr>
            </a:lvl2pPr>
            <a:lvl3pPr>
              <a:defRPr sz="1100" b="0" i="1">
                <a:solidFill>
                  <a:schemeClr val="bg1"/>
                </a:solidFill>
              </a:defRPr>
            </a:lvl3pPr>
            <a:lvl4pPr>
              <a:defRPr sz="1100" b="0" i="1">
                <a:solidFill>
                  <a:schemeClr val="bg1"/>
                </a:solidFill>
              </a:defRPr>
            </a:lvl4pPr>
            <a:lvl5pPr>
              <a:defRPr sz="1100" b="0" i="1">
                <a:solidFill>
                  <a:schemeClr val="bg1"/>
                </a:solidFill>
              </a:defRPr>
            </a:lvl5pPr>
          </a:lstStyle>
          <a:p>
            <a:pPr marL="74249" marR="0" lvl="0" indent="0" algn="l" defTabSz="457144" rtl="0" eaLnBrk="1" fontAlgn="base" latinLnBrk="0" hangingPunct="1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GB" sz="1100" b="0" i="1" noProof="0">
                <a:solidFill>
                  <a:schemeClr val="bg1"/>
                </a:solidFill>
              </a:rPr>
              <a:t>Caption or</a:t>
            </a:r>
            <a:r>
              <a:rPr lang="en-GB" sz="1100" b="0" i="1" baseline="0" noProof="0">
                <a:solidFill>
                  <a:schemeClr val="bg1"/>
                </a:solidFill>
              </a:rPr>
              <a:t> credit for a photo could be put in this space. </a:t>
            </a:r>
            <a:r>
              <a:rPr lang="en-GB" sz="1100" b="0" i="1" noProof="0">
                <a:solidFill>
                  <a:schemeClr val="bg1"/>
                </a:solidFill>
              </a:rPr>
              <a:t>You may adjust the height of this box</a:t>
            </a:r>
            <a:r>
              <a:rPr lang="en-GB" sz="1100" b="0" i="1" baseline="0" noProof="0">
                <a:solidFill>
                  <a:schemeClr val="bg1"/>
                </a:solidFill>
              </a:rPr>
              <a:t> to accommodate more or less text. Suggested number of lines of text is no less than two and no more than four.</a:t>
            </a:r>
            <a:endParaRPr lang="en-GB" sz="1100" b="0" i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211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3" y="1827362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40" y="1827362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6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6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7182550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5" y="1091048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73900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183586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41258" y="2733873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6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6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9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/>
            </a:lvl3pPr>
            <a:lvl4pPr>
              <a:lnSpc>
                <a:spcPct val="100000"/>
              </a:lnSpc>
              <a:spcBef>
                <a:spcPts val="400"/>
              </a:spcBef>
              <a:defRPr sz="1100"/>
            </a:lvl4pPr>
            <a:lvl5pPr>
              <a:lnSpc>
                <a:spcPct val="100000"/>
              </a:lnSpc>
              <a:spcBef>
                <a:spcPts val="400"/>
              </a:spcBef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9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100" kern="1200"/>
            </a:lvl1pPr>
            <a:lvl2pPr>
              <a:lnSpc>
                <a:spcPct val="100000"/>
              </a:lnSpc>
              <a:spcBef>
                <a:spcPts val="400"/>
              </a:spcBef>
              <a:defRPr sz="1100"/>
            </a:lvl2pPr>
            <a:lvl3pPr>
              <a:lnSpc>
                <a:spcPct val="100000"/>
              </a:lnSpc>
              <a:spcBef>
                <a:spcPts val="400"/>
              </a:spcBef>
              <a:defRPr sz="1100" kern="1200"/>
            </a:lvl3pPr>
            <a:lvl4pPr>
              <a:lnSpc>
                <a:spcPct val="100000"/>
              </a:lnSpc>
              <a:spcBef>
                <a:spcPts val="400"/>
              </a:spcBef>
              <a:defRPr sz="1100" kern="1200"/>
            </a:lvl4pPr>
            <a:lvl5pPr>
              <a:lnSpc>
                <a:spcPct val="100000"/>
              </a:lnSpc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3947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183586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41258" y="2733873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8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8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4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30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4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1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30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 i="0"/>
            </a:lvl1pPr>
          </a:lstStyle>
          <a:p>
            <a:pPr lvl="0"/>
            <a:r>
              <a:rPr lang="en-GB" noProof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336767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8" y="1328360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3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8" y="2387790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3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8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GB" noProof="0"/>
              <a:t>Add text here</a:t>
            </a:r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60796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2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2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14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9291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Title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8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56">
              <a:lnSpc>
                <a:spcPct val="100000"/>
              </a:lnSpc>
              <a:buClr>
                <a:schemeClr val="accent4"/>
              </a:buClr>
              <a:defRPr sz="900"/>
            </a:lvl1pPr>
            <a:lvl2pPr marL="269993" indent="-136796">
              <a:lnSpc>
                <a:spcPct val="100000"/>
              </a:lnSpc>
              <a:buClr>
                <a:schemeClr val="accent4"/>
              </a:buClr>
              <a:defRPr sz="900"/>
            </a:lvl2pPr>
            <a:lvl3pPr marL="359991" indent="-136796" algn="l">
              <a:lnSpc>
                <a:spcPct val="100000"/>
              </a:lnSpc>
              <a:buClr>
                <a:schemeClr val="accent4"/>
              </a:buClr>
              <a:defRPr sz="900"/>
            </a:lvl3pPr>
            <a:lvl4pPr marL="511187" indent="-136796">
              <a:lnSpc>
                <a:spcPct val="100000"/>
              </a:lnSpc>
              <a:buClr>
                <a:schemeClr val="accent4"/>
              </a:buClr>
              <a:defRPr sz="900"/>
            </a:lvl4pPr>
            <a:lvl5pPr marL="655184" indent="-136796">
              <a:lnSpc>
                <a:spcPct val="100000"/>
              </a:lnSpc>
              <a:buClr>
                <a:schemeClr val="accent4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1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56">
              <a:lnSpc>
                <a:spcPct val="100000"/>
              </a:lnSpc>
              <a:buClr>
                <a:schemeClr val="accent2"/>
              </a:buClr>
              <a:defRPr sz="900"/>
            </a:lvl1pPr>
            <a:lvl2pPr marL="269993" indent="-136796">
              <a:lnSpc>
                <a:spcPct val="100000"/>
              </a:lnSpc>
              <a:buClr>
                <a:schemeClr val="accent2"/>
              </a:buClr>
              <a:defRPr sz="900"/>
            </a:lvl2pPr>
            <a:lvl3pPr marL="359991" indent="-136796" algn="l">
              <a:lnSpc>
                <a:spcPct val="100000"/>
              </a:lnSpc>
              <a:buClr>
                <a:schemeClr val="accent2"/>
              </a:buClr>
              <a:defRPr sz="900"/>
            </a:lvl3pPr>
            <a:lvl4pPr marL="511187" indent="-136796">
              <a:lnSpc>
                <a:spcPct val="100000"/>
              </a:lnSpc>
              <a:buClr>
                <a:schemeClr val="accent2"/>
              </a:buClr>
              <a:defRPr sz="900"/>
            </a:lvl4pPr>
            <a:lvl5pPr marL="655184" indent="-136796">
              <a:lnSpc>
                <a:spcPct val="100000"/>
              </a:lnSpc>
              <a:buClr>
                <a:schemeClr val="accent2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56">
              <a:lnSpc>
                <a:spcPct val="100000"/>
              </a:lnSpc>
              <a:buClr>
                <a:schemeClr val="accent5"/>
              </a:buClr>
              <a:defRPr sz="900"/>
            </a:lvl1pPr>
            <a:lvl2pPr marL="269993" indent="-136796">
              <a:lnSpc>
                <a:spcPct val="100000"/>
              </a:lnSpc>
              <a:buClr>
                <a:schemeClr val="accent5"/>
              </a:buClr>
              <a:defRPr sz="900"/>
            </a:lvl2pPr>
            <a:lvl3pPr marL="359991" indent="-136796" algn="l">
              <a:lnSpc>
                <a:spcPct val="100000"/>
              </a:lnSpc>
              <a:buClr>
                <a:schemeClr val="accent5"/>
              </a:buClr>
              <a:defRPr sz="900"/>
            </a:lvl3pPr>
            <a:lvl4pPr marL="511187" indent="-136796">
              <a:lnSpc>
                <a:spcPct val="100000"/>
              </a:lnSpc>
              <a:buClr>
                <a:schemeClr val="accent5"/>
              </a:buClr>
              <a:defRPr sz="900"/>
            </a:lvl4pPr>
            <a:lvl5pPr marL="655184" indent="-136796">
              <a:lnSpc>
                <a:spcPct val="100000"/>
              </a:lnSpc>
              <a:buClr>
                <a:schemeClr val="accent5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56">
              <a:lnSpc>
                <a:spcPct val="100000"/>
              </a:lnSpc>
              <a:buClr>
                <a:schemeClr val="accent3"/>
              </a:buClr>
              <a:defRPr sz="900"/>
            </a:lvl1pPr>
            <a:lvl2pPr marL="269993" indent="-136796">
              <a:lnSpc>
                <a:spcPct val="100000"/>
              </a:lnSpc>
              <a:buClr>
                <a:schemeClr val="accent3"/>
              </a:buClr>
              <a:defRPr sz="900"/>
            </a:lvl2pPr>
            <a:lvl3pPr marL="359991" indent="-136796" algn="l">
              <a:lnSpc>
                <a:spcPct val="100000"/>
              </a:lnSpc>
              <a:buClr>
                <a:schemeClr val="accent3"/>
              </a:buClr>
              <a:defRPr sz="900"/>
            </a:lvl3pPr>
            <a:lvl4pPr marL="511187" indent="-136796">
              <a:lnSpc>
                <a:spcPct val="100000"/>
              </a:lnSpc>
              <a:buClr>
                <a:schemeClr val="accent3"/>
              </a:buClr>
              <a:defRPr sz="900"/>
            </a:lvl4pPr>
            <a:lvl5pPr marL="655184" indent="-136796">
              <a:lnSpc>
                <a:spcPct val="100000"/>
              </a:lnSpc>
              <a:buClr>
                <a:schemeClr val="accent3"/>
              </a:buClr>
              <a:defRPr sz="900"/>
            </a:lvl5pPr>
          </a:lstStyle>
          <a:p>
            <a:pPr lvl="0"/>
            <a:r>
              <a:rPr lang="en-GB" noProof="0"/>
              <a:t>Add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0"/>
            <a:endParaRPr lang="en-GB" noProof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1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9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2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</a:t>
            </a:r>
            <a:br>
              <a:rPr lang="en-GB" noProof="0"/>
            </a:br>
            <a:r>
              <a:rPr lang="en-GB" noProof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324455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2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image" Target="../media/image2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4GSGL0011_D08_PPT_Cover_Global-Language-of-Busines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0" y="1311922"/>
            <a:ext cx="1429409" cy="775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95818A-F8F1-7643-E836-29A00CC2257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3" y="433387"/>
            <a:ext cx="2451065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79" r:id="rId2"/>
    <p:sldLayoutId id="2147483880" r:id="rId3"/>
    <p:sldLayoutId id="214748375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80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noProof="0">
                <a:solidFill>
                  <a:srgbClr val="454545"/>
                </a:solidFill>
              </a:rPr>
              <a:t>© GS1</a:t>
            </a:r>
            <a:r>
              <a:rPr lang="en-GB" sz="600" baseline="0" noProof="0">
                <a:solidFill>
                  <a:srgbClr val="454545"/>
                </a:solidFill>
              </a:rPr>
              <a:t> </a:t>
            </a:r>
            <a:r>
              <a:rPr lang="en-GB" sz="600" noProof="0">
                <a:solidFill>
                  <a:srgbClr val="454545"/>
                </a:solidFill>
              </a:rPr>
              <a:t>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2" y="4646132"/>
            <a:ext cx="1312639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6" y="4759631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333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  <p:sldLayoutId id="2147484009" r:id="rId18"/>
    <p:sldLayoutId id="2147484010" r:id="rId19"/>
  </p:sldLayoutIdLst>
  <p:hf hdr="0" ftr="0" dt="0"/>
  <p:txStyles>
    <p:titleStyle>
      <a:lvl1pPr algn="l" defTabSz="45714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44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44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44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44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44" algn="l" defTabSz="457144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288" algn="l" defTabSz="457144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32" algn="l" defTabSz="457144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577" algn="l" defTabSz="457144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59991" marR="0" indent="-285743" algn="l" defTabSz="457144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7986" marR="0" indent="-285743" algn="l" defTabSz="457144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380" indent="-285743" algn="l" defTabSz="457144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174" indent="-228572" algn="l" defTabSz="457144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169" indent="-228572" algn="l" defTabSz="457144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5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9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3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4138267" y="4784206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454545"/>
                </a:solidFill>
              </a:rPr>
              <a:t>© GS1 South Africa</a:t>
            </a:r>
            <a:r>
              <a:rPr lang="en-GB" baseline="0" noProof="0" dirty="0">
                <a:solidFill>
                  <a:srgbClr val="454545"/>
                </a:solidFill>
              </a:rPr>
              <a:t> </a:t>
            </a:r>
            <a:r>
              <a:rPr lang="en-GB" noProof="0" dirty="0">
                <a:solidFill>
                  <a:srgbClr val="454545"/>
                </a:solidFill>
              </a:rPr>
              <a:t>2023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D07A6-CBE4-9DAE-A2DE-A22BAB73ACE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9130"/>
            <a:ext cx="1295690" cy="38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4D34B6-7AF7-49A6-B61A-FD1A42684432}"/>
              </a:ext>
            </a:extLst>
          </p:cNvPr>
          <p:cNvPicPr/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65" y="4553848"/>
            <a:ext cx="1168893" cy="5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4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12" r:id="rId2"/>
    <p:sldLayoutId id="2147483813" r:id="rId3"/>
    <p:sldLayoutId id="2147483856" r:id="rId4"/>
    <p:sldLayoutId id="2147483857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9" r:id="rId14"/>
    <p:sldLayoutId id="2147483824" r:id="rId15"/>
    <p:sldLayoutId id="2147483826" r:id="rId16"/>
    <p:sldLayoutId id="2147483827" r:id="rId17"/>
    <p:sldLayoutId id="2147483828" r:id="rId18"/>
    <p:sldLayoutId id="2147483858" r:id="rId19"/>
    <p:sldLayoutId id="2147483958" r:id="rId20"/>
    <p:sldLayoutId id="2147483985" r:id="rId21"/>
  </p:sldLayoutIdLst>
  <p:hf hdr="0" ftr="0" dt="0"/>
  <p:txStyles>
    <p:titleStyle>
      <a:lvl1pPr algn="l" defTabSz="4571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solidFill>
                  <a:srgbClr val="454545"/>
                </a:solidFill>
              </a:rPr>
              <a:t>© GS1 South Africa</a:t>
            </a:r>
            <a:r>
              <a:rPr lang="en-GB" baseline="0" noProof="0">
                <a:solidFill>
                  <a:srgbClr val="454545"/>
                </a:solidFill>
              </a:rPr>
              <a:t> </a:t>
            </a:r>
            <a:r>
              <a:rPr lang="en-GB" noProof="0">
                <a:solidFill>
                  <a:srgbClr val="454545"/>
                </a:solidFill>
              </a:rPr>
              <a:t>2023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765253"/>
            <a:ext cx="8610600" cy="38100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4F9909-0FA9-9768-A3FC-F270939C4CC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9130"/>
            <a:ext cx="129569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8" r:id="rId2"/>
    <p:sldLayoutId id="2147483872" r:id="rId3"/>
    <p:sldLayoutId id="2147483870" r:id="rId4"/>
    <p:sldLayoutId id="2147483874" r:id="rId5"/>
    <p:sldLayoutId id="2147483876" r:id="rId6"/>
    <p:sldLayoutId id="2147483878" r:id="rId7"/>
  </p:sldLayoutIdLst>
  <p:hf hdr="0" ftr="0" dt="0"/>
  <p:txStyles>
    <p:titleStyle>
      <a:lvl1pPr algn="l" defTabSz="457155" rtl="0" eaLnBrk="1" fontAlgn="base" hangingPunct="1"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solidFill>
                  <a:srgbClr val="454545"/>
                </a:solidFill>
              </a:rPr>
              <a:t>© GS1 South Africa</a:t>
            </a:r>
            <a:r>
              <a:rPr lang="en-GB" baseline="0" noProof="0">
                <a:solidFill>
                  <a:srgbClr val="454545"/>
                </a:solidFill>
              </a:rPr>
              <a:t> </a:t>
            </a:r>
            <a:r>
              <a:rPr lang="en-GB" noProof="0">
                <a:solidFill>
                  <a:srgbClr val="454545"/>
                </a:solidFill>
              </a:rPr>
              <a:t>2023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74CAA4-8632-F37D-2871-0D715B2C9F9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9130"/>
            <a:ext cx="129569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93" r:id="rId3"/>
    <p:sldLayoutId id="2147483796" r:id="rId4"/>
    <p:sldLayoutId id="2147483794" r:id="rId5"/>
    <p:sldLayoutId id="2147483797" r:id="rId6"/>
    <p:sldLayoutId id="214748385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solidFill>
                  <a:srgbClr val="454545"/>
                </a:solidFill>
              </a:rPr>
              <a:t>© GS1 South Africa </a:t>
            </a:r>
            <a:r>
              <a:rPr lang="en-GB" baseline="0" noProof="0">
                <a:solidFill>
                  <a:srgbClr val="454545"/>
                </a:solidFill>
              </a:rPr>
              <a:t> </a:t>
            </a:r>
            <a:r>
              <a:rPr lang="en-GB" noProof="0">
                <a:solidFill>
                  <a:srgbClr val="454545"/>
                </a:solidFill>
              </a:rPr>
              <a:t>2023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BD6CE-9870-4B72-AA14-58FD75C33DCC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9130"/>
            <a:ext cx="129569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9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</p:sldLayoutIdLst>
  <p:hf hdr="0" ftr="0" dt="0"/>
  <p:txStyles>
    <p:titleStyle>
      <a:lvl1pPr algn="l" defTabSz="4571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>
                <a:solidFill>
                  <a:srgbClr val="454545"/>
                </a:solidFill>
              </a:rPr>
              <a:t>© GS1 South Africa</a:t>
            </a:r>
            <a:r>
              <a:rPr lang="en-GB" baseline="0" noProof="0">
                <a:solidFill>
                  <a:srgbClr val="454545"/>
                </a:solidFill>
              </a:rPr>
              <a:t> </a:t>
            </a:r>
            <a:r>
              <a:rPr lang="en-GB" noProof="0">
                <a:solidFill>
                  <a:srgbClr val="454545"/>
                </a:solidFill>
              </a:rPr>
              <a:t>2023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ABF11-330F-FE84-8038-13804174099C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9130"/>
            <a:ext cx="129569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  <p:sldLayoutId id="2147483934" r:id="rId19"/>
  </p:sldLayoutIdLst>
  <p:hf hdr="0" ftr="0" dt="0"/>
  <p:txStyles>
    <p:titleStyle>
      <a:lvl1pPr algn="l" defTabSz="45715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5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000" marR="0" indent="-285750" algn="l" defTabSz="45715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400" indent="-285750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200" indent="-228578" algn="l" defTabSz="45715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80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noProof="0">
                <a:solidFill>
                  <a:srgbClr val="454545"/>
                </a:solidFill>
              </a:rPr>
              <a:t>© GS1</a:t>
            </a:r>
            <a:r>
              <a:rPr lang="en-GB" sz="600" baseline="0" noProof="0">
                <a:solidFill>
                  <a:srgbClr val="454545"/>
                </a:solidFill>
              </a:rPr>
              <a:t> </a:t>
            </a:r>
            <a:r>
              <a:rPr lang="en-GB" sz="600" noProof="0">
                <a:solidFill>
                  <a:srgbClr val="454545"/>
                </a:solidFill>
              </a:rPr>
              <a:t>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2" y="4646132"/>
            <a:ext cx="1312639" cy="385983"/>
          </a:xfrm>
          <a:prstGeom prst="rect">
            <a:avLst/>
          </a:prstGeom>
        </p:spPr>
      </p:pic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6" y="4759631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</p:sldLayoutIdLst>
  <p:hf hdr="0" ftr="0" dt="0"/>
  <p:txStyles>
    <p:titleStyle>
      <a:lvl1pPr algn="l" defTabSz="45714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44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44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44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44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44" algn="l" defTabSz="457144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288" algn="l" defTabSz="457144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32" algn="l" defTabSz="457144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577" algn="l" defTabSz="457144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59991" marR="0" indent="-285743" algn="l" defTabSz="457144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7986" marR="0" indent="-285743" algn="l" defTabSz="457144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380" indent="-285743" algn="l" defTabSz="457144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174" indent="-228572" algn="l" defTabSz="457144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169" indent="-228572" algn="l" defTabSz="457144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5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9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3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80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15" name="Text Placeholder 19"/>
          <p:cNvSpPr txBox="1">
            <a:spLocks/>
          </p:cNvSpPr>
          <p:nvPr/>
        </p:nvSpPr>
        <p:spPr>
          <a:xfrm>
            <a:off x="5086351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71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784" indent="-285750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578" algn="l" defTabSz="45715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354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5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21" indent="-228578" algn="l" defTabSz="45715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" noProof="0">
                <a:solidFill>
                  <a:srgbClr val="454545"/>
                </a:solidFill>
              </a:rPr>
              <a:t>© GS1 South Africa </a:t>
            </a:r>
            <a:r>
              <a:rPr lang="en-GB" sz="600" baseline="0" noProof="0">
                <a:solidFill>
                  <a:srgbClr val="454545"/>
                </a:solidFill>
              </a:rPr>
              <a:t> </a:t>
            </a:r>
            <a:r>
              <a:rPr lang="en-GB" sz="600" noProof="0">
                <a:solidFill>
                  <a:srgbClr val="454545"/>
                </a:solidFill>
              </a:rPr>
              <a:t>2023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6" y="4759631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BD6CE-9870-4B72-AA14-58FD75C33DC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569130"/>
            <a:ext cx="129569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7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  <p:sldLayoutId id="2147483978" r:id="rId19"/>
    <p:sldLayoutId id="2147483979" r:id="rId20"/>
    <p:sldLayoutId id="2147483980" r:id="rId21"/>
    <p:sldLayoutId id="2147483981" r:id="rId22"/>
    <p:sldLayoutId id="2147483982" r:id="rId23"/>
    <p:sldLayoutId id="2147483984" r:id="rId24"/>
  </p:sldLayoutIdLst>
  <p:hf hdr="0" ftr="0" dt="0"/>
  <p:txStyles>
    <p:titleStyle>
      <a:lvl1pPr algn="l" defTabSz="45714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7144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144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144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144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44" algn="l" defTabSz="457144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288" algn="l" defTabSz="457144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32" algn="l" defTabSz="457144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577" algn="l" defTabSz="457144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59991" marR="0" indent="-285743" algn="l" defTabSz="457144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tabLst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7986" marR="0" indent="-285743" algn="l" defTabSz="457144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tabLst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380" indent="-285743" algn="l" defTabSz="457144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1174" indent="-228572" algn="l" defTabSz="457144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169" indent="-228572" algn="l" defTabSz="457144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5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9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3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4" y="655719"/>
            <a:ext cx="2129612" cy="626216"/>
          </a:xfrm>
          <a:prstGeom prst="rect">
            <a:avLst/>
          </a:prstGeom>
        </p:spPr>
      </p:pic>
      <p:pic>
        <p:nvPicPr>
          <p:cNvPr id="9" name="Picture 8" descr="14GSGL0011_D08_PPT_Cover_Global-Language-of-Busines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1" y="965933"/>
            <a:ext cx="1429409" cy="7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4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6" Type="http://schemas.openxmlformats.org/officeDocument/2006/relationships/hyperlink" Target="https://eur03.safelinks.protection.outlook.com/?url=https%3A%2F%2Fegovt.io%2Fgs1%2F&amp;data=05%7C01%7CMichele.Padayachee%40gs1za.org%7C47ce09e67d8c46c26a6008dbc9cea610%7C8e091173168d48a4ba9b824562d74036%7C0%7C0%7C638325661602879866%7CUnknown%7CTWFpbGZsb3d8eyJWIjoiMC4wLjAwMDAiLCJQIjoiV2luMzIiLCJBTiI6Ik1haWwiLCJXVCI6Mn0%3D%7C3000%7C%7C%7C&amp;sdata=w2dpD3uQ%2BZdYOnDNH6kWeBEHLSPjAV4mRIBfGK5C5c0%3D&amp;reserved=0" TargetMode="Externa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png"/><Relationship Id="rId11" Type="http://schemas.openxmlformats.org/officeDocument/2006/relationships/image" Target="../media/image40.jp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64CA-85F9-E52D-53A0-7FC28C8A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CGCSA Summit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1D1FA-3364-5277-24F5-22FE98C56A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Pilot App 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FFD76-0D1D-31E3-F44F-85F847ED8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CGCSA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B8D09-BA4F-4A59-4A26-B9D08E1B14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11 October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5DA8B6-97A0-4263-1BD9-E18BBDD9E4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48" y="340652"/>
            <a:ext cx="1823502" cy="8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9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1C7B63-29EC-306B-A5CB-34102A51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9" y="172643"/>
            <a:ext cx="8243942" cy="679647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Trusted Brand Owner Information </a:t>
            </a:r>
            <a:endParaRPr lang="en-ZA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48B178D-CABB-07E2-8617-154ADE7DC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525" y="1091409"/>
            <a:ext cx="5862096" cy="33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44FBD-68B0-65E3-69B4-97EF30A8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485" y="4759630"/>
            <a:ext cx="247535" cy="150195"/>
          </a:xfrm>
        </p:spPr>
        <p:txBody>
          <a:bodyPr wrap="square" anchor="ctr">
            <a:normAutofit/>
          </a:bodyPr>
          <a:lstStyle/>
          <a:p>
            <a:pPr fontAlgn="base">
              <a:spcAft>
                <a:spcPts val="60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ts val="600"/>
                </a:spcAft>
                <a:defRPr/>
              </a:pPr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524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694F5-3CA6-F592-E801-70BC95B2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11</a:t>
            </a:fld>
            <a:endParaRPr lang="en-GB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038C8F-6EAA-9C60-B038-EBFD2DF6CFE4}"/>
              </a:ext>
            </a:extLst>
          </p:cNvPr>
          <p:cNvSpPr/>
          <p:nvPr/>
        </p:nvSpPr>
        <p:spPr>
          <a:xfrm>
            <a:off x="0" y="-17146"/>
            <a:ext cx="9144000" cy="4558665"/>
          </a:xfrm>
          <a:prstGeom prst="rect">
            <a:avLst/>
          </a:prstGeom>
          <a:solidFill>
            <a:srgbClr val="F2F5FA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E06B61-E0D1-79E7-BBFB-59EE99E1429D}"/>
              </a:ext>
            </a:extLst>
          </p:cNvPr>
          <p:cNvGrpSpPr/>
          <p:nvPr/>
        </p:nvGrpSpPr>
        <p:grpSpPr>
          <a:xfrm>
            <a:off x="540633" y="505776"/>
            <a:ext cx="8062734" cy="3512820"/>
            <a:chOff x="384751" y="411479"/>
            <a:chExt cx="8062734" cy="351282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709495-ED99-F665-E429-2AEC8DAE5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49" b="23474"/>
            <a:stretch/>
          </p:blipFill>
          <p:spPr>
            <a:xfrm>
              <a:off x="384751" y="411479"/>
              <a:ext cx="4324409" cy="351282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B252E64-83F1-2468-45A3-A5906F98D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07" t="2883" r="3288"/>
            <a:stretch/>
          </p:blipFill>
          <p:spPr>
            <a:xfrm>
              <a:off x="4461625" y="411479"/>
              <a:ext cx="3985860" cy="2445273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07340E2-19EE-8DA1-2432-19D073BF7DD2}"/>
              </a:ext>
            </a:extLst>
          </p:cNvPr>
          <p:cNvSpPr/>
          <p:nvPr/>
        </p:nvSpPr>
        <p:spPr>
          <a:xfrm>
            <a:off x="1028728" y="206256"/>
            <a:ext cx="3348217" cy="299520"/>
          </a:xfrm>
          <a:prstGeom prst="rect">
            <a:avLst/>
          </a:prstGeom>
          <a:solidFill>
            <a:srgbClr val="F26334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Product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145579-030F-9290-768C-51E5DA68F2B5}"/>
              </a:ext>
            </a:extLst>
          </p:cNvPr>
          <p:cNvSpPr/>
          <p:nvPr/>
        </p:nvSpPr>
        <p:spPr>
          <a:xfrm>
            <a:off x="4865040" y="206256"/>
            <a:ext cx="3348217" cy="299520"/>
          </a:xfrm>
          <a:prstGeom prst="rect">
            <a:avLst/>
          </a:prstGeom>
          <a:solidFill>
            <a:srgbClr val="002C6C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Company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CC705-4FC6-5585-A162-33454DC010AC}"/>
              </a:ext>
            </a:extLst>
          </p:cNvPr>
          <p:cNvSpPr txBox="1"/>
          <p:nvPr/>
        </p:nvSpPr>
        <p:spPr>
          <a:xfrm>
            <a:off x="2" y="4497169"/>
            <a:ext cx="9143998" cy="646331"/>
          </a:xfrm>
          <a:prstGeom prst="rect">
            <a:avLst/>
          </a:prstGeom>
          <a:solidFill>
            <a:srgbClr val="002C6C"/>
          </a:solidFill>
        </p:spPr>
        <p:txBody>
          <a:bodyPr wrap="square">
            <a:spAutoFit/>
          </a:bodyPr>
          <a:lstStyle/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Verified by GS1 is a unique source of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company and product data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that has continued to grow in value.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90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032375"/>
            <a:chOff x="0" y="0"/>
            <a:chExt cx="9144000" cy="50323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705" y="4521153"/>
              <a:ext cx="8256588" cy="3706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387" y="4646676"/>
              <a:ext cx="1312164" cy="3855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4541520"/>
            </a:xfrm>
            <a:custGeom>
              <a:avLst/>
              <a:gdLst/>
              <a:ahLst/>
              <a:cxnLst/>
              <a:rect l="l" t="t" r="r" b="b"/>
              <a:pathLst>
                <a:path w="9144000" h="4541520">
                  <a:moveTo>
                    <a:pt x="9144000" y="0"/>
                  </a:moveTo>
                  <a:lnTo>
                    <a:pt x="0" y="0"/>
                  </a:lnTo>
                  <a:lnTo>
                    <a:pt x="0" y="4541520"/>
                  </a:lnTo>
                  <a:lnTo>
                    <a:pt x="9144000" y="45415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203" y="606551"/>
              <a:ext cx="7403592" cy="35859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t>©</a:t>
            </a:r>
            <a:r>
              <a:rPr spc="-5"/>
              <a:t> </a:t>
            </a:r>
            <a:r>
              <a:t>GS1 </a:t>
            </a:r>
            <a:r>
              <a:rPr spc="-20"/>
              <a:t>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12302" y="4769746"/>
            <a:ext cx="1949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ZA" sz="700" spc="-25">
                <a:solidFill>
                  <a:srgbClr val="454545"/>
                </a:solidFill>
                <a:latin typeface="Verdana"/>
                <a:cs typeface="Verdana"/>
              </a:rPr>
              <a:t>44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34413F1-B18C-6E1D-E94E-9D0AAD0BB86F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9144000" cy="4552951"/>
          </a:xfrm>
          <a:prstGeom prst="rect">
            <a:avLst/>
          </a:prstGeom>
          <a:solidFill>
            <a:schemeClr val="tx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E5B495-11BE-19FB-332B-932286CF67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2092" t="2093" r="670" b="671"/>
          <a:stretch/>
        </p:blipFill>
        <p:spPr>
          <a:xfrm>
            <a:off x="82342" y="-52466"/>
            <a:ext cx="9166998" cy="455293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B1943E63-B49C-DCC0-AAD6-9BBBA763FC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1" b="2349"/>
          <a:stretch/>
        </p:blipFill>
        <p:spPr>
          <a:xfrm>
            <a:off x="4510856" y="323664"/>
            <a:ext cx="4038600" cy="32624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DA5E5C9-269D-BDBC-64ED-45F06F262CBE}"/>
              </a:ext>
            </a:extLst>
          </p:cNvPr>
          <p:cNvSpPr txBox="1"/>
          <p:nvPr/>
        </p:nvSpPr>
        <p:spPr>
          <a:xfrm>
            <a:off x="152400" y="-453374"/>
            <a:ext cx="7802512" cy="1039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  <a:p>
            <a:pPr marL="0" marR="0" lvl="0" indent="0" algn="l" defTabSz="91431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white"/>
                </a:solidFill>
                <a:latin typeface="Verdana"/>
                <a:ea typeface="Verdana"/>
              </a:rPr>
              <a:t>CGCSA App and Verified by GS1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74E3BC-CFDC-6F2F-6006-9907FD960CFD}"/>
              </a:ext>
            </a:extLst>
          </p:cNvPr>
          <p:cNvSpPr txBox="1"/>
          <p:nvPr/>
        </p:nvSpPr>
        <p:spPr>
          <a:xfrm>
            <a:off x="4799920" y="3356110"/>
            <a:ext cx="44981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2633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This year we celebrate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barcode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50 years of transforming tomorrow.</a:t>
            </a:r>
          </a:p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2633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3C1A58-9D1E-0CEF-B949-7AB19B2C08F0}"/>
              </a:ext>
            </a:extLst>
          </p:cNvPr>
          <p:cNvCxnSpPr>
            <a:cxnSpLocks/>
          </p:cNvCxnSpPr>
          <p:nvPr/>
        </p:nvCxnSpPr>
        <p:spPr>
          <a:xfrm>
            <a:off x="4909163" y="4053972"/>
            <a:ext cx="4192042" cy="0"/>
          </a:xfrm>
          <a:prstGeom prst="line">
            <a:avLst/>
          </a:prstGeom>
          <a:ln w="76200">
            <a:solidFill>
              <a:schemeClr val="bg1">
                <a:alpha val="31103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5B718956-D0FB-1E22-2660-7D3CBF9AB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538" y="987049"/>
            <a:ext cx="2344253" cy="32682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02ABE2-C7C2-2BAC-FA68-3099E957D645}"/>
              </a:ext>
            </a:extLst>
          </p:cNvPr>
          <p:cNvSpPr txBox="1"/>
          <p:nvPr/>
        </p:nvSpPr>
        <p:spPr>
          <a:xfrm>
            <a:off x="1244907" y="516035"/>
            <a:ext cx="2592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ZA" sz="1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https://egovt.io/gs1/</a:t>
            </a:r>
            <a:endParaRPr lang="en-ZA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1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7FE3-7680-0E6D-F158-AD62316C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CBAEA-AF32-305B-11F2-4AEFFFEA718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A35C1-CE4B-F00D-759D-CE318A3C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3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E39A00-1A8B-F53B-68B5-37DED6B07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9785"/>
            <a:ext cx="9144000" cy="54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6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59C5E-5026-0124-14C4-18B80080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report a Crime Linked to a Food Product!</a:t>
            </a:r>
            <a:endParaRPr lang="en-ZA" dirty="0"/>
          </a:p>
        </p:txBody>
      </p:sp>
      <p:pic>
        <p:nvPicPr>
          <p:cNvPr id="6" name="Content Placeholder 5" descr="A screenshot of a phone&#10;&#10;Description automatically generated">
            <a:extLst>
              <a:ext uri="{FF2B5EF4-FFF2-40B4-BE49-F238E27FC236}">
                <a16:creationId xmlns:a16="http://schemas.microsoft.com/office/drawing/2014/main" id="{43FFD9FA-7776-1613-A28C-A6B52EA2130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47479" y="1078078"/>
            <a:ext cx="2302782" cy="33115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D7352-DA46-16B9-1B20-3DD1458D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4</a:t>
            </a:fld>
            <a:endParaRPr lang="en-GB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1AC841-53B5-4E0D-8190-A3C666D24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03" y="1078078"/>
            <a:ext cx="1896108" cy="19193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1D8D44-3B07-97F1-BF5F-F73CDD0B1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213" y="1078078"/>
            <a:ext cx="2386620" cy="19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5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59C5E-5026-0124-14C4-18B80080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9" y="172643"/>
            <a:ext cx="8243942" cy="679647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Our Members and Consumers can easily report </a:t>
            </a:r>
            <a:endParaRPr lang="en-ZA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C9E6A7-65A0-3837-80B4-A0617DC2D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20" y="1428778"/>
            <a:ext cx="8241707" cy="263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D7352-DA46-16B9-1B20-3DD1458D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485" y="4759630"/>
            <a:ext cx="247535" cy="150195"/>
          </a:xfrm>
        </p:spPr>
        <p:txBody>
          <a:bodyPr wrap="square" anchor="ctr">
            <a:normAutofit/>
          </a:bodyPr>
          <a:lstStyle/>
          <a:p>
            <a:pPr fontAlgn="base">
              <a:spcAft>
                <a:spcPts val="60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ts val="600"/>
                </a:spcAft>
                <a:defRPr/>
              </a:pPr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603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F123-A12D-7144-4048-29643D5A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0" y="66880"/>
            <a:ext cx="8696521" cy="679647"/>
          </a:xfrm>
        </p:spPr>
        <p:txBody>
          <a:bodyPr/>
          <a:lstStyle/>
          <a:p>
            <a:r>
              <a:rPr lang="en-US" dirty="0"/>
              <a:t>The Consumer is prompted to answer a few products</a:t>
            </a:r>
            <a:endParaRPr lang="en-ZA" dirty="0"/>
          </a:p>
        </p:txBody>
      </p:sp>
      <p:pic>
        <p:nvPicPr>
          <p:cNvPr id="8" name="Content Placeholder 7" descr="A screenshot of a phone&#10;&#10;Description automatically generated">
            <a:extLst>
              <a:ext uri="{FF2B5EF4-FFF2-40B4-BE49-F238E27FC236}">
                <a16:creationId xmlns:a16="http://schemas.microsoft.com/office/drawing/2014/main" id="{210C2C48-7093-7ED9-FFC5-72A0CE5D3284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3674649" y="1092200"/>
            <a:ext cx="1788352" cy="33115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2AF32-4300-56BA-DFE8-95EC369E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6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669BB-9A0D-0B2A-8DB9-A069BB96A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249"/>
            <a:ext cx="9144000" cy="33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4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5342-DD66-994F-5839-3FBB690B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add a </a:t>
            </a:r>
            <a:r>
              <a:rPr lang="en-US" dirty="0"/>
              <a:t>Location and Image </a:t>
            </a:r>
            <a:endParaRPr lang="en-ZA" dirty="0"/>
          </a:p>
        </p:txBody>
      </p:sp>
      <p:pic>
        <p:nvPicPr>
          <p:cNvPr id="6" name="Content Placeholder 5" descr="A screenshot of a phone&#10;&#10;Description automatically generated">
            <a:extLst>
              <a:ext uri="{FF2B5EF4-FFF2-40B4-BE49-F238E27FC236}">
                <a16:creationId xmlns:a16="http://schemas.microsoft.com/office/drawing/2014/main" id="{C30AE8DA-6593-F034-8A20-D086D3BF2598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5468144" y="1135951"/>
            <a:ext cx="1788352" cy="33115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A29A1-7939-16D6-C60E-CD101EA2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7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0D116-C70F-9AF7-E32A-A742710FD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7" y="1135951"/>
            <a:ext cx="4884147" cy="27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3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0055" y="971550"/>
            <a:ext cx="8263890" cy="4112260"/>
            <a:chOff x="436880" y="919789"/>
            <a:chExt cx="8263890" cy="411226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1580" y="1600200"/>
              <a:ext cx="2766060" cy="17856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72299" y="1785619"/>
              <a:ext cx="892810" cy="668655"/>
            </a:xfrm>
            <a:custGeom>
              <a:avLst/>
              <a:gdLst/>
              <a:ahLst/>
              <a:cxnLst/>
              <a:rect l="l" t="t" r="r" b="b"/>
              <a:pathLst>
                <a:path w="892809" h="668655">
                  <a:moveTo>
                    <a:pt x="114426" y="440054"/>
                  </a:moveTo>
                  <a:lnTo>
                    <a:pt x="0" y="668527"/>
                  </a:lnTo>
                  <a:lnTo>
                    <a:pt x="251459" y="623061"/>
                  </a:lnTo>
                  <a:lnTo>
                    <a:pt x="228220" y="592026"/>
                  </a:lnTo>
                  <a:lnTo>
                    <a:pt x="147066" y="592026"/>
                  </a:lnTo>
                  <a:lnTo>
                    <a:pt x="133254" y="587246"/>
                  </a:lnTo>
                  <a:lnTo>
                    <a:pt x="121920" y="577214"/>
                  </a:lnTo>
                  <a:lnTo>
                    <a:pt x="115450" y="563522"/>
                  </a:lnTo>
                  <a:lnTo>
                    <a:pt x="114744" y="548925"/>
                  </a:lnTo>
                  <a:lnTo>
                    <a:pt x="119562" y="535138"/>
                  </a:lnTo>
                  <a:lnTo>
                    <a:pt x="129667" y="523874"/>
                  </a:lnTo>
                  <a:lnTo>
                    <a:pt x="160113" y="501068"/>
                  </a:lnTo>
                  <a:lnTo>
                    <a:pt x="114426" y="440054"/>
                  </a:lnTo>
                  <a:close/>
                </a:path>
                <a:path w="892809" h="668655">
                  <a:moveTo>
                    <a:pt x="160113" y="501068"/>
                  </a:moveTo>
                  <a:lnTo>
                    <a:pt x="129667" y="523874"/>
                  </a:lnTo>
                  <a:lnTo>
                    <a:pt x="119562" y="535138"/>
                  </a:lnTo>
                  <a:lnTo>
                    <a:pt x="114744" y="548925"/>
                  </a:lnTo>
                  <a:lnTo>
                    <a:pt x="115450" y="563522"/>
                  </a:lnTo>
                  <a:lnTo>
                    <a:pt x="121920" y="577214"/>
                  </a:lnTo>
                  <a:lnTo>
                    <a:pt x="133254" y="587246"/>
                  </a:lnTo>
                  <a:lnTo>
                    <a:pt x="147066" y="592026"/>
                  </a:lnTo>
                  <a:lnTo>
                    <a:pt x="161639" y="591306"/>
                  </a:lnTo>
                  <a:lnTo>
                    <a:pt x="175259" y="584834"/>
                  </a:lnTo>
                  <a:lnTo>
                    <a:pt x="205742" y="562006"/>
                  </a:lnTo>
                  <a:lnTo>
                    <a:pt x="160113" y="501068"/>
                  </a:lnTo>
                  <a:close/>
                </a:path>
                <a:path w="892809" h="668655">
                  <a:moveTo>
                    <a:pt x="205742" y="562006"/>
                  </a:moveTo>
                  <a:lnTo>
                    <a:pt x="175259" y="584834"/>
                  </a:lnTo>
                  <a:lnTo>
                    <a:pt x="161639" y="591306"/>
                  </a:lnTo>
                  <a:lnTo>
                    <a:pt x="147066" y="592026"/>
                  </a:lnTo>
                  <a:lnTo>
                    <a:pt x="228220" y="592026"/>
                  </a:lnTo>
                  <a:lnTo>
                    <a:pt x="205742" y="562006"/>
                  </a:lnTo>
                  <a:close/>
                </a:path>
                <a:path w="892809" h="668655">
                  <a:moveTo>
                    <a:pt x="686856" y="106494"/>
                  </a:moveTo>
                  <a:lnTo>
                    <a:pt x="160113" y="501068"/>
                  </a:lnTo>
                  <a:lnTo>
                    <a:pt x="205742" y="562006"/>
                  </a:lnTo>
                  <a:lnTo>
                    <a:pt x="732547" y="167471"/>
                  </a:lnTo>
                  <a:lnTo>
                    <a:pt x="686856" y="106494"/>
                  </a:lnTo>
                  <a:close/>
                </a:path>
                <a:path w="892809" h="668655">
                  <a:moveTo>
                    <a:pt x="854368" y="76501"/>
                  </a:moveTo>
                  <a:lnTo>
                    <a:pt x="745585" y="76501"/>
                  </a:lnTo>
                  <a:lnTo>
                    <a:pt x="759372" y="81281"/>
                  </a:lnTo>
                  <a:lnTo>
                    <a:pt x="770635" y="91312"/>
                  </a:lnTo>
                  <a:lnTo>
                    <a:pt x="777178" y="105005"/>
                  </a:lnTo>
                  <a:lnTo>
                    <a:pt x="777922" y="119602"/>
                  </a:lnTo>
                  <a:lnTo>
                    <a:pt x="773118" y="133389"/>
                  </a:lnTo>
                  <a:lnTo>
                    <a:pt x="763016" y="144652"/>
                  </a:lnTo>
                  <a:lnTo>
                    <a:pt x="732547" y="167471"/>
                  </a:lnTo>
                  <a:lnTo>
                    <a:pt x="778255" y="228472"/>
                  </a:lnTo>
                  <a:lnTo>
                    <a:pt x="854368" y="76501"/>
                  </a:lnTo>
                  <a:close/>
                </a:path>
                <a:path w="892809" h="668655">
                  <a:moveTo>
                    <a:pt x="745585" y="76501"/>
                  </a:moveTo>
                  <a:lnTo>
                    <a:pt x="730988" y="77221"/>
                  </a:lnTo>
                  <a:lnTo>
                    <a:pt x="717296" y="83692"/>
                  </a:lnTo>
                  <a:lnTo>
                    <a:pt x="686856" y="106494"/>
                  </a:lnTo>
                  <a:lnTo>
                    <a:pt x="732547" y="167471"/>
                  </a:lnTo>
                  <a:lnTo>
                    <a:pt x="763016" y="144652"/>
                  </a:lnTo>
                  <a:lnTo>
                    <a:pt x="773118" y="133389"/>
                  </a:lnTo>
                  <a:lnTo>
                    <a:pt x="777922" y="119602"/>
                  </a:lnTo>
                  <a:lnTo>
                    <a:pt x="777178" y="105005"/>
                  </a:lnTo>
                  <a:lnTo>
                    <a:pt x="770635" y="91312"/>
                  </a:lnTo>
                  <a:lnTo>
                    <a:pt x="759372" y="81281"/>
                  </a:lnTo>
                  <a:lnTo>
                    <a:pt x="745585" y="76501"/>
                  </a:lnTo>
                  <a:close/>
                </a:path>
                <a:path w="892809" h="668655">
                  <a:moveTo>
                    <a:pt x="892682" y="0"/>
                  </a:moveTo>
                  <a:lnTo>
                    <a:pt x="641223" y="45592"/>
                  </a:lnTo>
                  <a:lnTo>
                    <a:pt x="686856" y="106494"/>
                  </a:lnTo>
                  <a:lnTo>
                    <a:pt x="717296" y="83692"/>
                  </a:lnTo>
                  <a:lnTo>
                    <a:pt x="730988" y="77221"/>
                  </a:lnTo>
                  <a:lnTo>
                    <a:pt x="745585" y="76501"/>
                  </a:lnTo>
                  <a:lnTo>
                    <a:pt x="854368" y="76501"/>
                  </a:lnTo>
                  <a:lnTo>
                    <a:pt x="892682" y="0"/>
                  </a:lnTo>
                  <a:close/>
                </a:path>
              </a:pathLst>
            </a:custGeom>
            <a:solidFill>
              <a:srgbClr val="21BBB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9880" y="2138680"/>
              <a:ext cx="744220" cy="7721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7660" y="3741420"/>
              <a:ext cx="746759" cy="7442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47660" y="1313180"/>
              <a:ext cx="746759" cy="7442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41620" y="2006600"/>
              <a:ext cx="1224280" cy="228600"/>
            </a:xfrm>
            <a:custGeom>
              <a:avLst/>
              <a:gdLst/>
              <a:ahLst/>
              <a:cxnLst/>
              <a:rect l="l" t="t" r="r" b="b"/>
              <a:pathLst>
                <a:path w="1224279" h="228600">
                  <a:moveTo>
                    <a:pt x="228600" y="0"/>
                  </a:moveTo>
                  <a:lnTo>
                    <a:pt x="0" y="1143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190500" y="152400"/>
                  </a:lnTo>
                  <a:lnTo>
                    <a:pt x="175652" y="149411"/>
                  </a:lnTo>
                  <a:lnTo>
                    <a:pt x="163544" y="141255"/>
                  </a:lnTo>
                  <a:lnTo>
                    <a:pt x="155388" y="129147"/>
                  </a:lnTo>
                  <a:lnTo>
                    <a:pt x="152400" y="114300"/>
                  </a:lnTo>
                  <a:lnTo>
                    <a:pt x="155388" y="99452"/>
                  </a:lnTo>
                  <a:lnTo>
                    <a:pt x="163544" y="87344"/>
                  </a:lnTo>
                  <a:lnTo>
                    <a:pt x="175652" y="79188"/>
                  </a:lnTo>
                  <a:lnTo>
                    <a:pt x="190500" y="76200"/>
                  </a:lnTo>
                  <a:lnTo>
                    <a:pt x="228600" y="76200"/>
                  </a:lnTo>
                  <a:lnTo>
                    <a:pt x="228600" y="0"/>
                  </a:lnTo>
                  <a:close/>
                </a:path>
                <a:path w="1224279" h="228600">
                  <a:moveTo>
                    <a:pt x="228600" y="76200"/>
                  </a:moveTo>
                  <a:lnTo>
                    <a:pt x="190500" y="76200"/>
                  </a:lnTo>
                  <a:lnTo>
                    <a:pt x="175652" y="79188"/>
                  </a:lnTo>
                  <a:lnTo>
                    <a:pt x="163544" y="87344"/>
                  </a:lnTo>
                  <a:lnTo>
                    <a:pt x="155388" y="99452"/>
                  </a:lnTo>
                  <a:lnTo>
                    <a:pt x="152400" y="114300"/>
                  </a:lnTo>
                  <a:lnTo>
                    <a:pt x="155388" y="129147"/>
                  </a:lnTo>
                  <a:lnTo>
                    <a:pt x="163544" y="141255"/>
                  </a:lnTo>
                  <a:lnTo>
                    <a:pt x="175652" y="149411"/>
                  </a:lnTo>
                  <a:lnTo>
                    <a:pt x="190500" y="152400"/>
                  </a:lnTo>
                  <a:lnTo>
                    <a:pt x="228600" y="152400"/>
                  </a:lnTo>
                  <a:lnTo>
                    <a:pt x="228600" y="76200"/>
                  </a:lnTo>
                  <a:close/>
                </a:path>
                <a:path w="1224279" h="228600">
                  <a:moveTo>
                    <a:pt x="1185799" y="76200"/>
                  </a:moveTo>
                  <a:lnTo>
                    <a:pt x="228600" y="76200"/>
                  </a:lnTo>
                  <a:lnTo>
                    <a:pt x="228600" y="152400"/>
                  </a:lnTo>
                  <a:lnTo>
                    <a:pt x="1185799" y="152400"/>
                  </a:lnTo>
                  <a:lnTo>
                    <a:pt x="1200592" y="149411"/>
                  </a:lnTo>
                  <a:lnTo>
                    <a:pt x="1212707" y="141255"/>
                  </a:lnTo>
                  <a:lnTo>
                    <a:pt x="1220892" y="129147"/>
                  </a:lnTo>
                  <a:lnTo>
                    <a:pt x="1223899" y="114300"/>
                  </a:lnTo>
                  <a:lnTo>
                    <a:pt x="1220892" y="99452"/>
                  </a:lnTo>
                  <a:lnTo>
                    <a:pt x="1212707" y="87344"/>
                  </a:lnTo>
                  <a:lnTo>
                    <a:pt x="1200592" y="79188"/>
                  </a:lnTo>
                  <a:lnTo>
                    <a:pt x="1185799" y="76200"/>
                  </a:lnTo>
                  <a:close/>
                </a:path>
              </a:pathLst>
            </a:custGeom>
            <a:solidFill>
              <a:srgbClr val="F162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525259" y="2120900"/>
              <a:ext cx="0" cy="528320"/>
            </a:xfrm>
            <a:custGeom>
              <a:avLst/>
              <a:gdLst/>
              <a:ahLst/>
              <a:cxnLst/>
              <a:rect l="l" t="t" r="r" b="b"/>
              <a:pathLst>
                <a:path h="528319">
                  <a:moveTo>
                    <a:pt x="0" y="528319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F1623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98259" y="3505200"/>
              <a:ext cx="228600" cy="516890"/>
            </a:xfrm>
            <a:custGeom>
              <a:avLst/>
              <a:gdLst/>
              <a:ahLst/>
              <a:cxnLst/>
              <a:rect l="l" t="t" r="r" b="b"/>
              <a:pathLst>
                <a:path w="228600" h="516889">
                  <a:moveTo>
                    <a:pt x="114299" y="152400"/>
                  </a:moveTo>
                  <a:lnTo>
                    <a:pt x="99452" y="155388"/>
                  </a:lnTo>
                  <a:lnTo>
                    <a:pt x="87344" y="163544"/>
                  </a:lnTo>
                  <a:lnTo>
                    <a:pt x="79188" y="175652"/>
                  </a:lnTo>
                  <a:lnTo>
                    <a:pt x="76200" y="190500"/>
                  </a:lnTo>
                  <a:lnTo>
                    <a:pt x="76200" y="478281"/>
                  </a:lnTo>
                  <a:lnTo>
                    <a:pt x="79188" y="493113"/>
                  </a:lnTo>
                  <a:lnTo>
                    <a:pt x="87344" y="505223"/>
                  </a:lnTo>
                  <a:lnTo>
                    <a:pt x="99452" y="513388"/>
                  </a:lnTo>
                  <a:lnTo>
                    <a:pt x="114299" y="516381"/>
                  </a:lnTo>
                  <a:lnTo>
                    <a:pt x="129147" y="513388"/>
                  </a:lnTo>
                  <a:lnTo>
                    <a:pt x="141255" y="505223"/>
                  </a:lnTo>
                  <a:lnTo>
                    <a:pt x="149411" y="493113"/>
                  </a:lnTo>
                  <a:lnTo>
                    <a:pt x="152399" y="478281"/>
                  </a:lnTo>
                  <a:lnTo>
                    <a:pt x="152399" y="190500"/>
                  </a:lnTo>
                  <a:lnTo>
                    <a:pt x="149411" y="175652"/>
                  </a:lnTo>
                  <a:lnTo>
                    <a:pt x="141255" y="163544"/>
                  </a:lnTo>
                  <a:lnTo>
                    <a:pt x="129147" y="155388"/>
                  </a:lnTo>
                  <a:lnTo>
                    <a:pt x="114299" y="152400"/>
                  </a:lnTo>
                  <a:close/>
                </a:path>
                <a:path w="228600" h="516889">
                  <a:moveTo>
                    <a:pt x="114299" y="0"/>
                  </a:moveTo>
                  <a:lnTo>
                    <a:pt x="0" y="228600"/>
                  </a:lnTo>
                  <a:lnTo>
                    <a:pt x="76200" y="228600"/>
                  </a:lnTo>
                  <a:lnTo>
                    <a:pt x="76200" y="190500"/>
                  </a:lnTo>
                  <a:lnTo>
                    <a:pt x="79188" y="175652"/>
                  </a:lnTo>
                  <a:lnTo>
                    <a:pt x="87344" y="163544"/>
                  </a:lnTo>
                  <a:lnTo>
                    <a:pt x="99452" y="155388"/>
                  </a:lnTo>
                  <a:lnTo>
                    <a:pt x="114299" y="152400"/>
                  </a:lnTo>
                  <a:lnTo>
                    <a:pt x="190499" y="152400"/>
                  </a:lnTo>
                  <a:lnTo>
                    <a:pt x="114299" y="0"/>
                  </a:lnTo>
                  <a:close/>
                </a:path>
                <a:path w="228600" h="516889">
                  <a:moveTo>
                    <a:pt x="190499" y="152400"/>
                  </a:moveTo>
                  <a:lnTo>
                    <a:pt x="114299" y="152400"/>
                  </a:lnTo>
                  <a:lnTo>
                    <a:pt x="129147" y="155388"/>
                  </a:lnTo>
                  <a:lnTo>
                    <a:pt x="141255" y="163544"/>
                  </a:lnTo>
                  <a:lnTo>
                    <a:pt x="149411" y="175652"/>
                  </a:lnTo>
                  <a:lnTo>
                    <a:pt x="152399" y="190500"/>
                  </a:lnTo>
                  <a:lnTo>
                    <a:pt x="152399" y="228600"/>
                  </a:lnTo>
                  <a:lnTo>
                    <a:pt x="228599" y="228600"/>
                  </a:lnTo>
                  <a:lnTo>
                    <a:pt x="190499" y="152400"/>
                  </a:lnTo>
                  <a:close/>
                </a:path>
              </a:pathLst>
            </a:custGeom>
            <a:solidFill>
              <a:srgbClr val="79C14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394200" y="3982720"/>
              <a:ext cx="2118995" cy="0"/>
            </a:xfrm>
            <a:custGeom>
              <a:avLst/>
              <a:gdLst/>
              <a:ahLst/>
              <a:cxnLst/>
              <a:rect l="l" t="t" r="r" b="b"/>
              <a:pathLst>
                <a:path w="2118995">
                  <a:moveTo>
                    <a:pt x="0" y="0"/>
                  </a:moveTo>
                  <a:lnTo>
                    <a:pt x="2118995" y="0"/>
                  </a:lnTo>
                </a:path>
              </a:pathLst>
            </a:custGeom>
            <a:ln w="76200">
              <a:solidFill>
                <a:srgbClr val="79C14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99480" y="2397760"/>
              <a:ext cx="1054100" cy="10541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34860" y="2433193"/>
              <a:ext cx="730885" cy="325755"/>
            </a:xfrm>
            <a:custGeom>
              <a:avLst/>
              <a:gdLst/>
              <a:ahLst/>
              <a:cxnLst/>
              <a:rect l="l" t="t" r="r" b="b"/>
              <a:pathLst>
                <a:path w="730884" h="325755">
                  <a:moveTo>
                    <a:pt x="174879" y="111251"/>
                  </a:moveTo>
                  <a:lnTo>
                    <a:pt x="0" y="297561"/>
                  </a:lnTo>
                  <a:lnTo>
                    <a:pt x="254000" y="325755"/>
                  </a:lnTo>
                  <a:lnTo>
                    <a:pt x="233349" y="269769"/>
                  </a:lnTo>
                  <a:lnTo>
                    <a:pt x="176970" y="269769"/>
                  </a:lnTo>
                  <a:lnTo>
                    <a:pt x="162782" y="266303"/>
                  </a:lnTo>
                  <a:lnTo>
                    <a:pt x="150927" y="257764"/>
                  </a:lnTo>
                  <a:lnTo>
                    <a:pt x="143001" y="244856"/>
                  </a:lnTo>
                  <a:lnTo>
                    <a:pt x="140638" y="229929"/>
                  </a:lnTo>
                  <a:lnTo>
                    <a:pt x="144097" y="215741"/>
                  </a:lnTo>
                  <a:lnTo>
                    <a:pt x="152628" y="203886"/>
                  </a:lnTo>
                  <a:lnTo>
                    <a:pt x="165481" y="195961"/>
                  </a:lnTo>
                  <a:lnTo>
                    <a:pt x="201257" y="182765"/>
                  </a:lnTo>
                  <a:lnTo>
                    <a:pt x="174879" y="111251"/>
                  </a:lnTo>
                  <a:close/>
                </a:path>
                <a:path w="730884" h="325755">
                  <a:moveTo>
                    <a:pt x="201257" y="182765"/>
                  </a:moveTo>
                  <a:lnTo>
                    <a:pt x="165481" y="195961"/>
                  </a:lnTo>
                  <a:lnTo>
                    <a:pt x="152628" y="203886"/>
                  </a:lnTo>
                  <a:lnTo>
                    <a:pt x="144097" y="215741"/>
                  </a:lnTo>
                  <a:lnTo>
                    <a:pt x="140638" y="229929"/>
                  </a:lnTo>
                  <a:lnTo>
                    <a:pt x="143001" y="244856"/>
                  </a:lnTo>
                  <a:lnTo>
                    <a:pt x="150927" y="257764"/>
                  </a:lnTo>
                  <a:lnTo>
                    <a:pt x="162782" y="266303"/>
                  </a:lnTo>
                  <a:lnTo>
                    <a:pt x="176970" y="269769"/>
                  </a:lnTo>
                  <a:lnTo>
                    <a:pt x="191897" y="267462"/>
                  </a:lnTo>
                  <a:lnTo>
                    <a:pt x="227636" y="254280"/>
                  </a:lnTo>
                  <a:lnTo>
                    <a:pt x="201257" y="182765"/>
                  </a:lnTo>
                  <a:close/>
                </a:path>
                <a:path w="730884" h="325755">
                  <a:moveTo>
                    <a:pt x="227636" y="254280"/>
                  </a:moveTo>
                  <a:lnTo>
                    <a:pt x="191897" y="267462"/>
                  </a:lnTo>
                  <a:lnTo>
                    <a:pt x="176970" y="269769"/>
                  </a:lnTo>
                  <a:lnTo>
                    <a:pt x="233349" y="269769"/>
                  </a:lnTo>
                  <a:lnTo>
                    <a:pt x="227636" y="254280"/>
                  </a:lnTo>
                  <a:close/>
                </a:path>
                <a:path w="730884" h="325755">
                  <a:moveTo>
                    <a:pt x="503008" y="71469"/>
                  </a:moveTo>
                  <a:lnTo>
                    <a:pt x="201257" y="182765"/>
                  </a:lnTo>
                  <a:lnTo>
                    <a:pt x="227636" y="254280"/>
                  </a:lnTo>
                  <a:lnTo>
                    <a:pt x="529401" y="142979"/>
                  </a:lnTo>
                  <a:lnTo>
                    <a:pt x="503008" y="71469"/>
                  </a:lnTo>
                  <a:close/>
                </a:path>
                <a:path w="730884" h="325755">
                  <a:moveTo>
                    <a:pt x="704585" y="55929"/>
                  </a:moveTo>
                  <a:lnTo>
                    <a:pt x="553716" y="55929"/>
                  </a:lnTo>
                  <a:lnTo>
                    <a:pt x="567912" y="59388"/>
                  </a:lnTo>
                  <a:lnTo>
                    <a:pt x="579774" y="67919"/>
                  </a:lnTo>
                  <a:lnTo>
                    <a:pt x="587756" y="80771"/>
                  </a:lnTo>
                  <a:lnTo>
                    <a:pt x="590063" y="95754"/>
                  </a:lnTo>
                  <a:lnTo>
                    <a:pt x="586597" y="109950"/>
                  </a:lnTo>
                  <a:lnTo>
                    <a:pt x="578058" y="121812"/>
                  </a:lnTo>
                  <a:lnTo>
                    <a:pt x="565150" y="129793"/>
                  </a:lnTo>
                  <a:lnTo>
                    <a:pt x="529401" y="142979"/>
                  </a:lnTo>
                  <a:lnTo>
                    <a:pt x="555751" y="214375"/>
                  </a:lnTo>
                  <a:lnTo>
                    <a:pt x="704585" y="55929"/>
                  </a:lnTo>
                  <a:close/>
                </a:path>
                <a:path w="730884" h="325755">
                  <a:moveTo>
                    <a:pt x="553716" y="55929"/>
                  </a:moveTo>
                  <a:lnTo>
                    <a:pt x="538734" y="58293"/>
                  </a:lnTo>
                  <a:lnTo>
                    <a:pt x="503008" y="71469"/>
                  </a:lnTo>
                  <a:lnTo>
                    <a:pt x="529401" y="142979"/>
                  </a:lnTo>
                  <a:lnTo>
                    <a:pt x="565150" y="129793"/>
                  </a:lnTo>
                  <a:lnTo>
                    <a:pt x="578058" y="121812"/>
                  </a:lnTo>
                  <a:lnTo>
                    <a:pt x="586597" y="109950"/>
                  </a:lnTo>
                  <a:lnTo>
                    <a:pt x="590063" y="95754"/>
                  </a:lnTo>
                  <a:lnTo>
                    <a:pt x="587756" y="80771"/>
                  </a:lnTo>
                  <a:lnTo>
                    <a:pt x="579774" y="67919"/>
                  </a:lnTo>
                  <a:lnTo>
                    <a:pt x="567912" y="59388"/>
                  </a:lnTo>
                  <a:lnTo>
                    <a:pt x="553716" y="55929"/>
                  </a:lnTo>
                  <a:close/>
                </a:path>
                <a:path w="730884" h="325755">
                  <a:moveTo>
                    <a:pt x="476631" y="0"/>
                  </a:moveTo>
                  <a:lnTo>
                    <a:pt x="503008" y="71469"/>
                  </a:lnTo>
                  <a:lnTo>
                    <a:pt x="538734" y="58293"/>
                  </a:lnTo>
                  <a:lnTo>
                    <a:pt x="553716" y="55929"/>
                  </a:lnTo>
                  <a:lnTo>
                    <a:pt x="704585" y="55929"/>
                  </a:lnTo>
                  <a:lnTo>
                    <a:pt x="730758" y="28067"/>
                  </a:lnTo>
                  <a:lnTo>
                    <a:pt x="476631" y="0"/>
                  </a:lnTo>
                  <a:close/>
                </a:path>
              </a:pathLst>
            </a:custGeom>
            <a:solidFill>
              <a:srgbClr val="00B74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972299" y="3314700"/>
              <a:ext cx="892810" cy="668655"/>
            </a:xfrm>
            <a:custGeom>
              <a:avLst/>
              <a:gdLst/>
              <a:ahLst/>
              <a:cxnLst/>
              <a:rect l="l" t="t" r="r" b="b"/>
              <a:pathLst>
                <a:path w="892809" h="668654">
                  <a:moveTo>
                    <a:pt x="686875" y="562059"/>
                  </a:moveTo>
                  <a:lnTo>
                    <a:pt x="641223" y="623011"/>
                  </a:lnTo>
                  <a:lnTo>
                    <a:pt x="892682" y="668553"/>
                  </a:lnTo>
                  <a:lnTo>
                    <a:pt x="854383" y="592074"/>
                  </a:lnTo>
                  <a:lnTo>
                    <a:pt x="745585" y="592074"/>
                  </a:lnTo>
                  <a:lnTo>
                    <a:pt x="730988" y="591346"/>
                  </a:lnTo>
                  <a:lnTo>
                    <a:pt x="717296" y="584847"/>
                  </a:lnTo>
                  <a:lnTo>
                    <a:pt x="686875" y="562059"/>
                  </a:lnTo>
                  <a:close/>
                </a:path>
                <a:path w="892809" h="668654">
                  <a:moveTo>
                    <a:pt x="732559" y="501065"/>
                  </a:moveTo>
                  <a:lnTo>
                    <a:pt x="686875" y="562059"/>
                  </a:lnTo>
                  <a:lnTo>
                    <a:pt x="717296" y="584847"/>
                  </a:lnTo>
                  <a:lnTo>
                    <a:pt x="730988" y="591346"/>
                  </a:lnTo>
                  <a:lnTo>
                    <a:pt x="745585" y="592074"/>
                  </a:lnTo>
                  <a:lnTo>
                    <a:pt x="759372" y="587276"/>
                  </a:lnTo>
                  <a:lnTo>
                    <a:pt x="770635" y="577202"/>
                  </a:lnTo>
                  <a:lnTo>
                    <a:pt x="777178" y="563528"/>
                  </a:lnTo>
                  <a:lnTo>
                    <a:pt x="777922" y="548933"/>
                  </a:lnTo>
                  <a:lnTo>
                    <a:pt x="773118" y="535141"/>
                  </a:lnTo>
                  <a:lnTo>
                    <a:pt x="763016" y="523875"/>
                  </a:lnTo>
                  <a:lnTo>
                    <a:pt x="732559" y="501065"/>
                  </a:lnTo>
                  <a:close/>
                </a:path>
                <a:path w="892809" h="668654">
                  <a:moveTo>
                    <a:pt x="778255" y="440055"/>
                  </a:moveTo>
                  <a:lnTo>
                    <a:pt x="732559" y="501065"/>
                  </a:lnTo>
                  <a:lnTo>
                    <a:pt x="763016" y="523875"/>
                  </a:lnTo>
                  <a:lnTo>
                    <a:pt x="773118" y="535141"/>
                  </a:lnTo>
                  <a:lnTo>
                    <a:pt x="777922" y="548933"/>
                  </a:lnTo>
                  <a:lnTo>
                    <a:pt x="777178" y="563528"/>
                  </a:lnTo>
                  <a:lnTo>
                    <a:pt x="770635" y="577202"/>
                  </a:lnTo>
                  <a:lnTo>
                    <a:pt x="759372" y="587276"/>
                  </a:lnTo>
                  <a:lnTo>
                    <a:pt x="745585" y="592074"/>
                  </a:lnTo>
                  <a:lnTo>
                    <a:pt x="854383" y="592074"/>
                  </a:lnTo>
                  <a:lnTo>
                    <a:pt x="778255" y="440055"/>
                  </a:lnTo>
                  <a:close/>
                </a:path>
                <a:path w="892809" h="668654">
                  <a:moveTo>
                    <a:pt x="205782" y="106552"/>
                  </a:moveTo>
                  <a:lnTo>
                    <a:pt x="160133" y="167475"/>
                  </a:lnTo>
                  <a:lnTo>
                    <a:pt x="686875" y="562059"/>
                  </a:lnTo>
                  <a:lnTo>
                    <a:pt x="732559" y="501065"/>
                  </a:lnTo>
                  <a:lnTo>
                    <a:pt x="205782" y="106552"/>
                  </a:lnTo>
                  <a:close/>
                </a:path>
                <a:path w="892809" h="668654">
                  <a:moveTo>
                    <a:pt x="0" y="0"/>
                  </a:moveTo>
                  <a:lnTo>
                    <a:pt x="114426" y="228472"/>
                  </a:lnTo>
                  <a:lnTo>
                    <a:pt x="160133" y="167475"/>
                  </a:lnTo>
                  <a:lnTo>
                    <a:pt x="129667" y="144652"/>
                  </a:lnTo>
                  <a:lnTo>
                    <a:pt x="119562" y="133389"/>
                  </a:lnTo>
                  <a:lnTo>
                    <a:pt x="114744" y="119602"/>
                  </a:lnTo>
                  <a:lnTo>
                    <a:pt x="115450" y="105005"/>
                  </a:lnTo>
                  <a:lnTo>
                    <a:pt x="121920" y="91312"/>
                  </a:lnTo>
                  <a:lnTo>
                    <a:pt x="133254" y="81281"/>
                  </a:lnTo>
                  <a:lnTo>
                    <a:pt x="147066" y="76501"/>
                  </a:lnTo>
                  <a:lnTo>
                    <a:pt x="228299" y="76501"/>
                  </a:lnTo>
                  <a:lnTo>
                    <a:pt x="251459" y="45593"/>
                  </a:lnTo>
                  <a:lnTo>
                    <a:pt x="0" y="0"/>
                  </a:lnTo>
                  <a:close/>
                </a:path>
                <a:path w="892809" h="668654">
                  <a:moveTo>
                    <a:pt x="147066" y="76501"/>
                  </a:moveTo>
                  <a:lnTo>
                    <a:pt x="133254" y="81281"/>
                  </a:lnTo>
                  <a:lnTo>
                    <a:pt x="121920" y="91312"/>
                  </a:lnTo>
                  <a:lnTo>
                    <a:pt x="115450" y="105005"/>
                  </a:lnTo>
                  <a:lnTo>
                    <a:pt x="114744" y="119602"/>
                  </a:lnTo>
                  <a:lnTo>
                    <a:pt x="119562" y="133389"/>
                  </a:lnTo>
                  <a:lnTo>
                    <a:pt x="129667" y="144652"/>
                  </a:lnTo>
                  <a:lnTo>
                    <a:pt x="160133" y="167475"/>
                  </a:lnTo>
                  <a:lnTo>
                    <a:pt x="205782" y="106552"/>
                  </a:lnTo>
                  <a:lnTo>
                    <a:pt x="175259" y="83693"/>
                  </a:lnTo>
                  <a:lnTo>
                    <a:pt x="161639" y="77221"/>
                  </a:lnTo>
                  <a:lnTo>
                    <a:pt x="147066" y="76501"/>
                  </a:lnTo>
                  <a:close/>
                </a:path>
                <a:path w="892809" h="668654">
                  <a:moveTo>
                    <a:pt x="228299" y="76501"/>
                  </a:moveTo>
                  <a:lnTo>
                    <a:pt x="147066" y="76501"/>
                  </a:lnTo>
                  <a:lnTo>
                    <a:pt x="161639" y="77221"/>
                  </a:lnTo>
                  <a:lnTo>
                    <a:pt x="175259" y="83693"/>
                  </a:lnTo>
                  <a:lnTo>
                    <a:pt x="205782" y="106552"/>
                  </a:lnTo>
                  <a:lnTo>
                    <a:pt x="228299" y="76501"/>
                  </a:lnTo>
                  <a:close/>
                </a:path>
              </a:pathLst>
            </a:custGeom>
            <a:solidFill>
              <a:srgbClr val="FAAF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134860" y="2953892"/>
              <a:ext cx="730885" cy="325755"/>
            </a:xfrm>
            <a:custGeom>
              <a:avLst/>
              <a:gdLst/>
              <a:ahLst/>
              <a:cxnLst/>
              <a:rect l="l" t="t" r="r" b="b"/>
              <a:pathLst>
                <a:path w="730884" h="325754">
                  <a:moveTo>
                    <a:pt x="502994" y="254280"/>
                  </a:moveTo>
                  <a:lnTo>
                    <a:pt x="476631" y="325755"/>
                  </a:lnTo>
                  <a:lnTo>
                    <a:pt x="730758" y="297561"/>
                  </a:lnTo>
                  <a:lnTo>
                    <a:pt x="704652" y="269769"/>
                  </a:lnTo>
                  <a:lnTo>
                    <a:pt x="553716" y="269769"/>
                  </a:lnTo>
                  <a:lnTo>
                    <a:pt x="538734" y="267462"/>
                  </a:lnTo>
                  <a:lnTo>
                    <a:pt x="502994" y="254280"/>
                  </a:lnTo>
                  <a:close/>
                </a:path>
                <a:path w="730884" h="325754">
                  <a:moveTo>
                    <a:pt x="529373" y="182765"/>
                  </a:moveTo>
                  <a:lnTo>
                    <a:pt x="502994" y="254280"/>
                  </a:lnTo>
                  <a:lnTo>
                    <a:pt x="538734" y="267462"/>
                  </a:lnTo>
                  <a:lnTo>
                    <a:pt x="553716" y="269769"/>
                  </a:lnTo>
                  <a:lnTo>
                    <a:pt x="567912" y="266303"/>
                  </a:lnTo>
                  <a:lnTo>
                    <a:pt x="579774" y="257764"/>
                  </a:lnTo>
                  <a:lnTo>
                    <a:pt x="587756" y="244856"/>
                  </a:lnTo>
                  <a:lnTo>
                    <a:pt x="590063" y="229929"/>
                  </a:lnTo>
                  <a:lnTo>
                    <a:pt x="586597" y="215741"/>
                  </a:lnTo>
                  <a:lnTo>
                    <a:pt x="578058" y="203886"/>
                  </a:lnTo>
                  <a:lnTo>
                    <a:pt x="565150" y="195961"/>
                  </a:lnTo>
                  <a:lnTo>
                    <a:pt x="529373" y="182765"/>
                  </a:lnTo>
                  <a:close/>
                </a:path>
                <a:path w="730884" h="325754">
                  <a:moveTo>
                    <a:pt x="555751" y="111251"/>
                  </a:moveTo>
                  <a:lnTo>
                    <a:pt x="529373" y="182765"/>
                  </a:lnTo>
                  <a:lnTo>
                    <a:pt x="565150" y="195961"/>
                  </a:lnTo>
                  <a:lnTo>
                    <a:pt x="578058" y="203886"/>
                  </a:lnTo>
                  <a:lnTo>
                    <a:pt x="586597" y="215741"/>
                  </a:lnTo>
                  <a:lnTo>
                    <a:pt x="590063" y="229929"/>
                  </a:lnTo>
                  <a:lnTo>
                    <a:pt x="587756" y="244856"/>
                  </a:lnTo>
                  <a:lnTo>
                    <a:pt x="579774" y="257764"/>
                  </a:lnTo>
                  <a:lnTo>
                    <a:pt x="567912" y="266303"/>
                  </a:lnTo>
                  <a:lnTo>
                    <a:pt x="553716" y="269769"/>
                  </a:lnTo>
                  <a:lnTo>
                    <a:pt x="704652" y="269769"/>
                  </a:lnTo>
                  <a:lnTo>
                    <a:pt x="555751" y="111251"/>
                  </a:lnTo>
                  <a:close/>
                </a:path>
                <a:path w="730884" h="325754">
                  <a:moveTo>
                    <a:pt x="227622" y="71469"/>
                  </a:moveTo>
                  <a:lnTo>
                    <a:pt x="201229" y="142979"/>
                  </a:lnTo>
                  <a:lnTo>
                    <a:pt x="502994" y="254280"/>
                  </a:lnTo>
                  <a:lnTo>
                    <a:pt x="529373" y="182765"/>
                  </a:lnTo>
                  <a:lnTo>
                    <a:pt x="227622" y="71469"/>
                  </a:lnTo>
                  <a:close/>
                </a:path>
                <a:path w="730884" h="325754">
                  <a:moveTo>
                    <a:pt x="254000" y="0"/>
                  </a:moveTo>
                  <a:lnTo>
                    <a:pt x="0" y="28067"/>
                  </a:lnTo>
                  <a:lnTo>
                    <a:pt x="174879" y="214375"/>
                  </a:lnTo>
                  <a:lnTo>
                    <a:pt x="201229" y="142979"/>
                  </a:lnTo>
                  <a:lnTo>
                    <a:pt x="165481" y="129793"/>
                  </a:lnTo>
                  <a:lnTo>
                    <a:pt x="152628" y="121812"/>
                  </a:lnTo>
                  <a:lnTo>
                    <a:pt x="144097" y="109950"/>
                  </a:lnTo>
                  <a:lnTo>
                    <a:pt x="140638" y="95754"/>
                  </a:lnTo>
                  <a:lnTo>
                    <a:pt x="143001" y="80771"/>
                  </a:lnTo>
                  <a:lnTo>
                    <a:pt x="150927" y="67919"/>
                  </a:lnTo>
                  <a:lnTo>
                    <a:pt x="162782" y="59388"/>
                  </a:lnTo>
                  <a:lnTo>
                    <a:pt x="176970" y="55929"/>
                  </a:lnTo>
                  <a:lnTo>
                    <a:pt x="233357" y="55929"/>
                  </a:lnTo>
                  <a:lnTo>
                    <a:pt x="254000" y="0"/>
                  </a:lnTo>
                  <a:close/>
                </a:path>
                <a:path w="730884" h="325754">
                  <a:moveTo>
                    <a:pt x="176970" y="55929"/>
                  </a:moveTo>
                  <a:lnTo>
                    <a:pt x="162782" y="59388"/>
                  </a:lnTo>
                  <a:lnTo>
                    <a:pt x="150927" y="67919"/>
                  </a:lnTo>
                  <a:lnTo>
                    <a:pt x="143001" y="80771"/>
                  </a:lnTo>
                  <a:lnTo>
                    <a:pt x="140638" y="95754"/>
                  </a:lnTo>
                  <a:lnTo>
                    <a:pt x="144097" y="109950"/>
                  </a:lnTo>
                  <a:lnTo>
                    <a:pt x="152628" y="121812"/>
                  </a:lnTo>
                  <a:lnTo>
                    <a:pt x="165481" y="129793"/>
                  </a:lnTo>
                  <a:lnTo>
                    <a:pt x="201229" y="142979"/>
                  </a:lnTo>
                  <a:lnTo>
                    <a:pt x="227622" y="71469"/>
                  </a:lnTo>
                  <a:lnTo>
                    <a:pt x="191897" y="58293"/>
                  </a:lnTo>
                  <a:lnTo>
                    <a:pt x="176970" y="55929"/>
                  </a:lnTo>
                  <a:close/>
                </a:path>
                <a:path w="730884" h="325754">
                  <a:moveTo>
                    <a:pt x="233357" y="55929"/>
                  </a:moveTo>
                  <a:lnTo>
                    <a:pt x="176970" y="55929"/>
                  </a:lnTo>
                  <a:lnTo>
                    <a:pt x="191897" y="58293"/>
                  </a:lnTo>
                  <a:lnTo>
                    <a:pt x="227622" y="71469"/>
                  </a:lnTo>
                  <a:lnTo>
                    <a:pt x="233357" y="55929"/>
                  </a:lnTo>
                  <a:close/>
                </a:path>
              </a:pathLst>
            </a:custGeom>
            <a:solidFill>
              <a:srgbClr val="88AAD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76020" y="2570479"/>
              <a:ext cx="1231265" cy="304800"/>
            </a:xfrm>
            <a:custGeom>
              <a:avLst/>
              <a:gdLst/>
              <a:ahLst/>
              <a:cxnLst/>
              <a:rect l="l" t="t" r="r" b="b"/>
              <a:pathLst>
                <a:path w="1231264" h="304800">
                  <a:moveTo>
                    <a:pt x="925957" y="0"/>
                  </a:moveTo>
                  <a:lnTo>
                    <a:pt x="925957" y="304800"/>
                  </a:lnTo>
                  <a:lnTo>
                    <a:pt x="1129157" y="203200"/>
                  </a:lnTo>
                  <a:lnTo>
                    <a:pt x="976757" y="203200"/>
                  </a:lnTo>
                  <a:lnTo>
                    <a:pt x="976757" y="101600"/>
                  </a:lnTo>
                  <a:lnTo>
                    <a:pt x="1129157" y="101600"/>
                  </a:lnTo>
                  <a:lnTo>
                    <a:pt x="925957" y="0"/>
                  </a:lnTo>
                  <a:close/>
                </a:path>
                <a:path w="1231264" h="304800">
                  <a:moveTo>
                    <a:pt x="925957" y="101600"/>
                  </a:moveTo>
                  <a:lnTo>
                    <a:pt x="0" y="101600"/>
                  </a:lnTo>
                  <a:lnTo>
                    <a:pt x="0" y="203200"/>
                  </a:lnTo>
                  <a:lnTo>
                    <a:pt x="925957" y="203200"/>
                  </a:lnTo>
                  <a:lnTo>
                    <a:pt x="925957" y="101600"/>
                  </a:lnTo>
                  <a:close/>
                </a:path>
                <a:path w="1231264" h="304800">
                  <a:moveTo>
                    <a:pt x="1129157" y="101600"/>
                  </a:moveTo>
                  <a:lnTo>
                    <a:pt x="976757" y="101600"/>
                  </a:lnTo>
                  <a:lnTo>
                    <a:pt x="976757" y="203200"/>
                  </a:lnTo>
                  <a:lnTo>
                    <a:pt x="1129157" y="203200"/>
                  </a:lnTo>
                  <a:lnTo>
                    <a:pt x="1230757" y="152400"/>
                  </a:lnTo>
                  <a:lnTo>
                    <a:pt x="1129157" y="101600"/>
                  </a:lnTo>
                  <a:close/>
                </a:path>
              </a:pathLst>
            </a:custGeom>
            <a:solidFill>
              <a:srgbClr val="79C14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500" y="2077719"/>
              <a:ext cx="1287780" cy="12877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5919" y="3314700"/>
              <a:ext cx="1897380" cy="9499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45120" y="2933700"/>
              <a:ext cx="746759" cy="74930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34974" y="306641"/>
            <a:ext cx="794702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-5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</a:t>
            </a:r>
            <a:r>
              <a:rPr kumimoji="0" sz="2500" b="1" i="0" u="none" strike="noStrike" kern="1200" cap="none" spc="-25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500" b="1" i="0" u="none" strike="noStrike" kern="1200" cap="none" spc="-5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Future</a:t>
            </a:r>
            <a:r>
              <a:rPr kumimoji="0" sz="2500" b="1" i="0" u="none" strike="noStrike" kern="1200" cap="none" spc="25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500" b="1" i="0" u="none" strike="noStrike" kern="1200" cap="none" spc="0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</a:t>
            </a:r>
            <a:r>
              <a:rPr kumimoji="0" sz="2500" b="1" i="0" u="none" strike="noStrike" kern="1200" cap="none" spc="-25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500" b="1" i="0" u="none" strike="noStrike" kern="1200" cap="none" spc="-30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Verified</a:t>
            </a:r>
            <a:r>
              <a:rPr kumimoji="0" sz="2500" b="1" i="0" u="none" strike="noStrike" kern="1200" cap="none" spc="75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500" b="1" i="0" u="none" strike="noStrike" kern="1200" cap="none" spc="-5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by</a:t>
            </a:r>
            <a:r>
              <a:rPr kumimoji="0" sz="2500" b="1" i="0" u="none" strike="noStrike" kern="1200" cap="none" spc="-25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500" b="1" i="0" u="none" strike="noStrike" kern="1200" cap="none" spc="-5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GS1- Links</a:t>
            </a:r>
            <a:r>
              <a:rPr kumimoji="0" sz="2500" b="1" i="0" u="none" strike="noStrike" kern="1200" cap="none" spc="10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2500" b="1" i="0" u="none" strike="noStrike" kern="1200" cap="none" spc="-5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 Data</a:t>
            </a:r>
            <a:endParaRPr kumimoji="0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415" y="1094104"/>
            <a:ext cx="19170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>
                <a:ln>
                  <a:noFill/>
                </a:ln>
                <a:solidFill>
                  <a:srgbClr val="F16234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Functionalities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8640" y="1366519"/>
            <a:ext cx="647700" cy="647699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7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</a:rPr>
              <a:pPr marL="9398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7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14488D4-0978-40C2-B613-050F166A33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736" y="1091940"/>
            <a:ext cx="8246492" cy="650378"/>
          </a:xfrm>
        </p:spPr>
        <p:txBody>
          <a:bodyPr>
            <a:normAutofit/>
          </a:bodyPr>
          <a:lstStyle/>
          <a:p>
            <a:r>
              <a:rPr lang="en-US"/>
              <a:t>Able to Search by GTIN and get basic product and Company Information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0BA2FB-93E0-44FC-8A09-8A403A08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9" y="172643"/>
            <a:ext cx="8243942" cy="679647"/>
          </a:xfrm>
        </p:spPr>
        <p:txBody>
          <a:bodyPr wrap="square" anchor="ctr">
            <a:normAutofit/>
          </a:bodyPr>
          <a:lstStyle/>
          <a:p>
            <a:r>
              <a:rPr lang="en-US" b="1"/>
              <a:t>Verified by GS1 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 wrap="square" anchor="ctr">
            <a:normAutofit/>
          </a:bodyPr>
          <a:lstStyle/>
          <a:p>
            <a:pPr marL="0" marR="0" lvl="0" indent="0" algn="r" defTabSz="91431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472AB7F-E8D0-4874-A9B8-335B68DC5F05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erdana"/>
                <a:ea typeface="+mn-ea"/>
              </a:rPr>
              <a:pPr marL="0" marR="0" lvl="0" indent="0" algn="r" defTabSz="91431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F03CA3-1175-F671-9EF3-22E282DEA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585" y="1581150"/>
            <a:ext cx="4845227" cy="282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94898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550DBB9B-A187-4B0A-98D4-B3A1FACF856F}"/>
    </a:ext>
  </a:extLst>
</a:theme>
</file>

<file path=ppt/theme/theme10.xml><?xml version="1.0" encoding="utf-8"?>
<a:theme xmlns:a="http://schemas.openxmlformats.org/drawingml/2006/main" name="2_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718C36A3-F70D-4374-8978-CA5DEEEDBD6A}"/>
    </a:ext>
  </a:extLst>
</a:theme>
</file>

<file path=ppt/theme/theme3.xml><?xml version="1.0" encoding="utf-8"?>
<a:theme xmlns:a="http://schemas.openxmlformats.org/drawingml/2006/main" name="Special 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D77275F3-79AF-4C1E-946D-EBB41BF2F5A3}"/>
    </a:ext>
  </a:extLst>
</a:theme>
</file>

<file path=ppt/theme/theme4.xml><?xml version="1.0" encoding="utf-8"?>
<a:theme xmlns:a="http://schemas.openxmlformats.org/drawingml/2006/main" name="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47226B82-C89B-4CB6-9AF1-665A427EFD7E}"/>
    </a:ext>
  </a:extLst>
</a:theme>
</file>

<file path=ppt/theme/theme5.xml><?xml version="1.0" encoding="utf-8"?>
<a:theme xmlns:a="http://schemas.openxmlformats.org/drawingml/2006/main" name="4_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6.xml><?xml version="1.0" encoding="utf-8"?>
<a:theme xmlns:a="http://schemas.openxmlformats.org/drawingml/2006/main" name="1_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718C36A3-F70D-4374-8978-CA5DEEEDBD6A}"/>
    </a:ext>
  </a:extLst>
</a:theme>
</file>

<file path=ppt/theme/theme7.xml><?xml version="1.0" encoding="utf-8"?>
<a:theme xmlns:a="http://schemas.openxmlformats.org/drawingml/2006/main" name="5_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Presentation1" id="{4EEEA848-CE8B-4019-9859-27B804BF0E95}" vid="{718C36A3-F70D-4374-8978-CA5DEEEDBD6A}"/>
    </a:ext>
  </a:extLst>
</a:theme>
</file>

<file path=ppt/theme/theme8.xml><?xml version="1.0" encoding="utf-8"?>
<a:theme xmlns:a="http://schemas.openxmlformats.org/drawingml/2006/main" name="6_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ppt/theme/theme9.xml><?xml version="1.0" encoding="utf-8"?>
<a:theme xmlns:a="http://schemas.openxmlformats.org/drawingml/2006/main" name="1_Title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4d847d-bab7-434a-9b2f-31321ce25a46" xsi:nil="true"/>
    <lcf76f155ced4ddcb4097134ff3c332f xmlns="0ce362ec-27d4-492f-b170-c509d6c12614">
      <Terms xmlns="http://schemas.microsoft.com/office/infopath/2007/PartnerControls"/>
    </lcf76f155ced4ddcb4097134ff3c332f>
    <SharedWithUsers xmlns="a24d847d-bab7-434a-9b2f-31321ce25a46">
      <UserInfo>
        <DisplayName>Chanelle Komarasamy</DisplayName>
        <AccountId>59</AccountId>
        <AccountType/>
      </UserInfo>
      <UserInfo>
        <DisplayName>Michele Francis Padayachee</DisplayName>
        <AccountId>36</AccountId>
        <AccountType/>
      </UserInfo>
      <UserInfo>
        <DisplayName>Tarryn Daniels</DisplayName>
        <AccountId>55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38485FA309414E8F47F8ACE2E52F0A" ma:contentTypeVersion="16" ma:contentTypeDescription="Create a new document." ma:contentTypeScope="" ma:versionID="56dbe90e13d79e296a7d6fa8df54889d">
  <xsd:schema xmlns:xsd="http://www.w3.org/2001/XMLSchema" xmlns:xs="http://www.w3.org/2001/XMLSchema" xmlns:p="http://schemas.microsoft.com/office/2006/metadata/properties" xmlns:ns2="0ce362ec-27d4-492f-b170-c509d6c12614" xmlns:ns3="a24d847d-bab7-434a-9b2f-31321ce25a46" targetNamespace="http://schemas.microsoft.com/office/2006/metadata/properties" ma:root="true" ma:fieldsID="3cc9fc115ef39ec2341c4b7cea5f59b2" ns2:_="" ns3:_="">
    <xsd:import namespace="0ce362ec-27d4-492f-b170-c509d6c12614"/>
    <xsd:import namespace="a24d847d-bab7-434a-9b2f-31321ce25a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362ec-27d4-492f-b170-c509d6c126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d31813b-0b93-47af-9c8a-2fd073147c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d847d-bab7-434a-9b2f-31321ce25a4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0627058-d7ef-42c9-b78e-1050a83dbdbe}" ma:internalName="TaxCatchAll" ma:showField="CatchAllData" ma:web="a24d847d-bab7-434a-9b2f-31321ce25a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6D898E-44DF-4D65-A1F5-E77D4DF17B07}">
  <ds:schemaRefs>
    <ds:schemaRef ds:uri="http://schemas.microsoft.com/office/2006/documentManagement/types"/>
    <ds:schemaRef ds:uri="http://schemas.openxmlformats.org/package/2006/metadata/core-properties"/>
    <ds:schemaRef ds:uri="a24d847d-bab7-434a-9b2f-31321ce25a46"/>
    <ds:schemaRef ds:uri="http://schemas.microsoft.com/office/2006/metadata/properties"/>
    <ds:schemaRef ds:uri="http://purl.org/dc/terms/"/>
    <ds:schemaRef ds:uri="http://purl.org/dc/elements/1.1/"/>
    <ds:schemaRef ds:uri="0ce362ec-27d4-492f-b170-c509d6c1261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CBEAB8-1E10-4386-8217-204F5D031A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84AC4A-EF55-469D-80C0-9256B546A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362ec-27d4-492f-b170-c509d6c12614"/>
    <ds:schemaRef ds:uri="a24d847d-bab7-434a-9b2f-31321ce25a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197</Words>
  <Application>Microsoft Office PowerPoint</Application>
  <PresentationFormat>On-screen Show (16:9)</PresentationFormat>
  <Paragraphs>42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Gotham SSm A</vt:lpstr>
      <vt:lpstr>Lucida Grande</vt:lpstr>
      <vt:lpstr>Verdana</vt:lpstr>
      <vt:lpstr>Title</vt:lpstr>
      <vt:lpstr>Content</vt:lpstr>
      <vt:lpstr>Special Content</vt:lpstr>
      <vt:lpstr>Divider</vt:lpstr>
      <vt:lpstr>4_Content</vt:lpstr>
      <vt:lpstr>1_Content</vt:lpstr>
      <vt:lpstr>5_Content</vt:lpstr>
      <vt:lpstr>6_Content</vt:lpstr>
      <vt:lpstr>1_Title</vt:lpstr>
      <vt:lpstr>2_Content</vt:lpstr>
      <vt:lpstr>CGCSA Summit 2023</vt:lpstr>
      <vt:lpstr>PowerPoint Presentation</vt:lpstr>
      <vt:lpstr>PowerPoint Presentation</vt:lpstr>
      <vt:lpstr>Let’s report a Crime Linked to a Food Product!</vt:lpstr>
      <vt:lpstr>Our Members and Consumers can easily report </vt:lpstr>
      <vt:lpstr>The Consumer is prompted to answer a few products</vt:lpstr>
      <vt:lpstr>Can add a Location and Image </vt:lpstr>
      <vt:lpstr>PowerPoint Presentation</vt:lpstr>
      <vt:lpstr>Verified by GS1 Search</vt:lpstr>
      <vt:lpstr>Trusted Brand Owner Information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GS1</dc:creator>
  <cp:keywords/>
  <dc:description/>
  <cp:lastModifiedBy>Chanelle Komarasamy</cp:lastModifiedBy>
  <cp:revision>14</cp:revision>
  <dcterms:created xsi:type="dcterms:W3CDTF">2020-01-27T19:11:21Z</dcterms:created>
  <dcterms:modified xsi:type="dcterms:W3CDTF">2023-10-11T09:59:42Z</dcterms:modified>
  <cp:category>Corporate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13</vt:lpwstr>
  </property>
  <property fmtid="{D5CDD505-2E9C-101B-9397-08002B2CF9AE}" pid="3" name="Date completed">
    <vt:lpwstr>12/13/22</vt:lpwstr>
  </property>
  <property fmtid="{D5CDD505-2E9C-101B-9397-08002B2CF9AE}" pid="4" name="ContentTypeId">
    <vt:lpwstr>0x010100D438485FA309414E8F47F8ACE2E52F0A</vt:lpwstr>
  </property>
  <property fmtid="{D5CDD505-2E9C-101B-9397-08002B2CF9AE}" pid="5" name="MediaServiceImageTags">
    <vt:lpwstr/>
  </property>
</Properties>
</file>